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300" r:id="rId3"/>
    <p:sldId id="290" r:id="rId4"/>
    <p:sldId id="291" r:id="rId5"/>
    <p:sldId id="292" r:id="rId6"/>
    <p:sldId id="301" r:id="rId7"/>
    <p:sldId id="294" r:id="rId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Sang Park" initials="YP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F24"/>
    <a:srgbClr val="2337F9"/>
    <a:srgbClr val="333333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38" autoAdjust="0"/>
  </p:normalViewPr>
  <p:slideViewPr>
    <p:cSldViewPr showGuides="1">
      <p:cViewPr>
        <p:scale>
          <a:sx n="100" d="100"/>
          <a:sy n="100" d="100"/>
        </p:scale>
        <p:origin x="706" y="5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FCC8-0D94-425C-95DB-0828CE82EF7A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E3C5E-A428-4A27-A147-BE7E9B82FB54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3470845" y="1362919"/>
            <a:ext cx="0" cy="28803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38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 userDrawn="1"/>
        </p:nvCxnSpPr>
        <p:spPr>
          <a:xfrm>
            <a:off x="4664968" y="980728"/>
            <a:ext cx="0" cy="5544616"/>
          </a:xfrm>
          <a:prstGeom prst="line">
            <a:avLst/>
          </a:prstGeom>
          <a:ln>
            <a:solidFill>
              <a:schemeClr val="tx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matrix.co.kr/matrix/portal/login.jsp" TargetMode="External"/><Relationship Id="rId2" Type="http://schemas.openxmlformats.org/officeDocument/2006/relationships/hyperlink" Target="http://127.0.0.1/matrix/portal/login.jsp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7580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Admin 6.0 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도메인 </a:t>
            </a:r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적용 가이드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312" y="2636912"/>
            <a:ext cx="82157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확인사항</a:t>
            </a:r>
            <a:endParaRPr lang="en-US" altLang="ko-KR" dirty="0"/>
          </a:p>
          <a:p>
            <a:pPr marL="342900" indent="-342900">
              <a:buAutoNum type="arabicPeriod"/>
            </a:pPr>
            <a:r>
              <a:rPr lang="ko-KR" altLang="en-US" dirty="0"/>
              <a:t>도메인으로 접속하였을 때</a:t>
            </a:r>
            <a:r>
              <a:rPr lang="en-US" altLang="ko-KR" dirty="0"/>
              <a:t>, </a:t>
            </a:r>
            <a:r>
              <a:rPr lang="ko-KR" altLang="en-US" dirty="0"/>
              <a:t>기존 </a:t>
            </a:r>
            <a:r>
              <a:rPr lang="en-US" altLang="ko-KR" dirty="0"/>
              <a:t>IP</a:t>
            </a:r>
            <a:r>
              <a:rPr lang="ko-KR" altLang="en-US" dirty="0"/>
              <a:t>로 접속하던 페이지 접속이 </a:t>
            </a:r>
            <a:r>
              <a:rPr lang="ko-KR" altLang="en-US" dirty="0" err="1"/>
              <a:t>가능해야함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/>
              <a:t>ex) </a:t>
            </a:r>
            <a:r>
              <a:rPr lang="en-US" altLang="ko-KR" dirty="0">
                <a:hlinkClick r:id="rId2"/>
              </a:rPr>
              <a:t>http://127.0.0.1/matrix/portal/login.jsp</a:t>
            </a:r>
            <a:r>
              <a:rPr lang="en-US" altLang="ko-KR" dirty="0"/>
              <a:t> -&gt; </a:t>
            </a:r>
            <a:r>
              <a:rPr lang="ko-KR" altLang="en-US" dirty="0"/>
              <a:t>접속가능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en-US" altLang="ko-KR" dirty="0">
                <a:hlinkClick r:id="rId3"/>
              </a:rPr>
              <a:t>http://bimatrix.co.kr/matrix/portal/login.jsp</a:t>
            </a:r>
            <a:r>
              <a:rPr lang="en-US" altLang="ko-KR" dirty="0"/>
              <a:t> -&gt; </a:t>
            </a:r>
            <a:r>
              <a:rPr lang="ko-KR" altLang="en-US" dirty="0"/>
              <a:t>접속 가능</a:t>
            </a:r>
            <a:endParaRPr lang="en-US" altLang="ko-KR" dirty="0"/>
          </a:p>
          <a:p>
            <a:pPr marL="342900" indent="-342900">
              <a:buAutoNum type="arabicPeriod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431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97" y="1170263"/>
            <a:ext cx="8203357" cy="521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그룹 26"/>
          <p:cNvGrpSpPr/>
          <p:nvPr/>
        </p:nvGrpSpPr>
        <p:grpSpPr>
          <a:xfrm>
            <a:off x="1170484" y="1075596"/>
            <a:ext cx="5964472" cy="444240"/>
            <a:chOff x="1148768" y="1340768"/>
            <a:chExt cx="5964472" cy="444240"/>
          </a:xfrm>
        </p:grpSpPr>
        <p:sp>
          <p:nvSpPr>
            <p:cNvPr id="3" name="직사각형 2"/>
            <p:cNvSpPr/>
            <p:nvPr/>
          </p:nvSpPr>
          <p:spPr>
            <a:xfrm>
              <a:off x="1148768" y="1640991"/>
              <a:ext cx="1152128" cy="14401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" name="직선 연결선 4"/>
            <p:cNvCxnSpPr>
              <a:stCxn id="3" idx="3"/>
            </p:cNvCxnSpPr>
            <p:nvPr/>
          </p:nvCxnSpPr>
          <p:spPr>
            <a:xfrm flipV="1">
              <a:off x="2300896" y="1496976"/>
              <a:ext cx="576064" cy="216024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직사각형 5"/>
            <p:cNvSpPr/>
            <p:nvPr/>
          </p:nvSpPr>
          <p:spPr>
            <a:xfrm>
              <a:off x="2864768" y="1340768"/>
              <a:ext cx="42484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rgbClr val="C00000"/>
                  </a:solidFill>
                </a:rPr>
                <a:t>서버 </a:t>
              </a:r>
              <a:r>
                <a:rPr lang="en-US" altLang="ko-KR" sz="1400" b="1" dirty="0">
                  <a:solidFill>
                    <a:srgbClr val="C00000"/>
                  </a:solidFill>
                </a:rPr>
                <a:t>IP : PORT </a:t>
              </a:r>
              <a:r>
                <a:rPr lang="ko-KR" altLang="en-US" sz="1400" b="1" dirty="0">
                  <a:solidFill>
                    <a:srgbClr val="C00000"/>
                  </a:solidFill>
                </a:rPr>
                <a:t>입력하여 접속  </a:t>
              </a:r>
              <a:r>
                <a:rPr lang="en-US" altLang="ko-KR" sz="1400" b="1" dirty="0">
                  <a:solidFill>
                    <a:srgbClr val="C00000"/>
                  </a:solidFill>
                </a:rPr>
                <a:t>(</a:t>
              </a:r>
              <a:r>
                <a:rPr lang="ko-KR" altLang="en-US" sz="1400" b="1" dirty="0">
                  <a:solidFill>
                    <a:srgbClr val="C00000"/>
                  </a:solidFill>
                </a:rPr>
                <a:t>기존 접속 </a:t>
              </a:r>
              <a:r>
                <a:rPr lang="en-US" altLang="ko-KR" sz="1400" b="1" dirty="0">
                  <a:solidFill>
                    <a:srgbClr val="C00000"/>
                  </a:solidFill>
                </a:rPr>
                <a:t>URL)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25008" y="551723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- </a:t>
            </a:r>
            <a:endParaRPr lang="ko-KR" altLang="en-US" dirty="0"/>
          </a:p>
        </p:txBody>
      </p:sp>
      <p:grpSp>
        <p:nvGrpSpPr>
          <p:cNvPr id="28" name="그룹 27"/>
          <p:cNvGrpSpPr/>
          <p:nvPr/>
        </p:nvGrpSpPr>
        <p:grpSpPr>
          <a:xfrm>
            <a:off x="4736976" y="3732272"/>
            <a:ext cx="2952328" cy="864095"/>
            <a:chOff x="1148768" y="1342553"/>
            <a:chExt cx="2952328" cy="864095"/>
          </a:xfrm>
        </p:grpSpPr>
        <p:sp>
          <p:nvSpPr>
            <p:cNvPr id="29" name="직사각형 28"/>
            <p:cNvSpPr/>
            <p:nvPr/>
          </p:nvSpPr>
          <p:spPr>
            <a:xfrm>
              <a:off x="1148768" y="1581438"/>
              <a:ext cx="1008112" cy="43204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>
              <a:stCxn id="29" idx="3"/>
              <a:endCxn id="31" idx="1"/>
            </p:cNvCxnSpPr>
            <p:nvPr/>
          </p:nvCxnSpPr>
          <p:spPr>
            <a:xfrm flipV="1">
              <a:off x="2156880" y="1774601"/>
              <a:ext cx="288032" cy="22861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1" name="직사각형 30"/>
            <p:cNvSpPr/>
            <p:nvPr/>
          </p:nvSpPr>
          <p:spPr>
            <a:xfrm>
              <a:off x="2444912" y="1342553"/>
              <a:ext cx="1656184" cy="864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</a:rPr>
                <a:t>ID: </a:t>
              </a:r>
              <a:r>
                <a:rPr lang="en-US" altLang="ko-KR" sz="1400" b="1" dirty="0" err="1">
                  <a:solidFill>
                    <a:srgbClr val="C00000"/>
                  </a:solidFill>
                </a:rPr>
                <a:t>matrixadm</a:t>
              </a:r>
              <a:endParaRPr lang="en-US" altLang="ko-KR" sz="1400" b="1" dirty="0">
                <a:solidFill>
                  <a:srgbClr val="C00000"/>
                </a:solidFill>
              </a:endParaRPr>
            </a:p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</a:rPr>
                <a:t>PW: </a:t>
              </a:r>
              <a:r>
                <a:rPr lang="en-US" altLang="ko-KR" sz="1400" b="1" dirty="0" err="1">
                  <a:solidFill>
                    <a:srgbClr val="C00000"/>
                  </a:solidFill>
                </a:rPr>
                <a:t>matrixadm</a:t>
              </a:r>
              <a:endParaRPr lang="en-US" altLang="ko-KR" sz="1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020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340768"/>
            <a:ext cx="8568952" cy="470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439356" y="4259188"/>
            <a:ext cx="1643992" cy="445696"/>
            <a:chOff x="1364792" y="1340768"/>
            <a:chExt cx="1643992" cy="445696"/>
          </a:xfrm>
        </p:grpSpPr>
        <p:sp>
          <p:nvSpPr>
            <p:cNvPr id="3" name="직사각형 2"/>
            <p:cNvSpPr/>
            <p:nvPr/>
          </p:nvSpPr>
          <p:spPr>
            <a:xfrm>
              <a:off x="1364792" y="1642448"/>
              <a:ext cx="576064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" name="직선 연결선 4"/>
            <p:cNvCxnSpPr>
              <a:stCxn id="3" idx="3"/>
            </p:cNvCxnSpPr>
            <p:nvPr/>
          </p:nvCxnSpPr>
          <p:spPr>
            <a:xfrm flipV="1">
              <a:off x="1940856" y="1498432"/>
              <a:ext cx="288032" cy="216024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직사각형 5"/>
            <p:cNvSpPr/>
            <p:nvPr/>
          </p:nvSpPr>
          <p:spPr>
            <a:xfrm>
              <a:off x="2216696" y="1340768"/>
              <a:ext cx="79208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>
                  <a:solidFill>
                    <a:srgbClr val="C00000"/>
                  </a:solidFill>
                </a:rPr>
                <a:t>클릭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3519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2339118" y="1052736"/>
            <a:ext cx="5338718" cy="5385329"/>
            <a:chOff x="3059831" y="613124"/>
            <a:chExt cx="5692878" cy="5631751"/>
          </a:xfrm>
        </p:grpSpPr>
        <p:grpSp>
          <p:nvGrpSpPr>
            <p:cNvPr id="24" name="그룹 23"/>
            <p:cNvGrpSpPr/>
            <p:nvPr/>
          </p:nvGrpSpPr>
          <p:grpSpPr>
            <a:xfrm>
              <a:off x="3059831" y="613124"/>
              <a:ext cx="5692878" cy="5631751"/>
              <a:chOff x="2627784" y="188640"/>
              <a:chExt cx="5692878" cy="5631751"/>
            </a:xfrm>
          </p:grpSpPr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73" t="11119" r="2508" b="6704"/>
              <a:stretch/>
            </p:blipFill>
            <p:spPr bwMode="auto">
              <a:xfrm>
                <a:off x="2627784" y="188640"/>
                <a:ext cx="5692877" cy="367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1" t="51968" r="2530" b="3868"/>
              <a:stretch/>
            </p:blipFill>
            <p:spPr bwMode="auto">
              <a:xfrm>
                <a:off x="2627784" y="3844107"/>
                <a:ext cx="5692878" cy="1976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5" name="직사각형 24"/>
            <p:cNvSpPr/>
            <p:nvPr/>
          </p:nvSpPr>
          <p:spPr>
            <a:xfrm>
              <a:off x="3203848" y="1628800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203848" y="2162200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203848" y="2447950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203848" y="2586062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3203848" y="3619525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203848" y="3767162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03848" y="4905399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203848" y="6100859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203848" y="5705571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3203848" y="4262462"/>
              <a:ext cx="2592288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6957756" y="1067966"/>
            <a:ext cx="1584176" cy="445696"/>
            <a:chOff x="1352600" y="1340768"/>
            <a:chExt cx="1656184" cy="445696"/>
          </a:xfrm>
        </p:grpSpPr>
        <p:sp>
          <p:nvSpPr>
            <p:cNvPr id="3" name="직사각형 2"/>
            <p:cNvSpPr/>
            <p:nvPr/>
          </p:nvSpPr>
          <p:spPr>
            <a:xfrm>
              <a:off x="1352600" y="1642448"/>
              <a:ext cx="451687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" name="직선 연결선 4"/>
            <p:cNvCxnSpPr>
              <a:stCxn id="3" idx="3"/>
            </p:cNvCxnSpPr>
            <p:nvPr/>
          </p:nvCxnSpPr>
          <p:spPr>
            <a:xfrm flipV="1">
              <a:off x="1804287" y="1498432"/>
              <a:ext cx="412410" cy="216024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직사각형 5"/>
            <p:cNvSpPr/>
            <p:nvPr/>
          </p:nvSpPr>
          <p:spPr>
            <a:xfrm>
              <a:off x="2216696" y="1340768"/>
              <a:ext cx="79208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>
                  <a:solidFill>
                    <a:srgbClr val="C00000"/>
                  </a:solidFill>
                </a:rPr>
                <a:t>클릭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0500" y="3995772"/>
            <a:ext cx="47810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err="1">
                <a:solidFill>
                  <a:srgbClr val="C00000"/>
                </a:solidFill>
              </a:rPr>
              <a:t>i</a:t>
            </a:r>
            <a:r>
              <a:rPr lang="en-US" altLang="ko-KR" b="1" dirty="0">
                <a:solidFill>
                  <a:srgbClr val="C00000"/>
                </a:solidFill>
              </a:rPr>
              <a:t>-META, </a:t>
            </a:r>
            <a:r>
              <a:rPr lang="en-US" altLang="ko-KR" b="1" dirty="0" err="1">
                <a:solidFill>
                  <a:srgbClr val="C00000"/>
                </a:solidFill>
              </a:rPr>
              <a:t>i</a:t>
            </a:r>
            <a:r>
              <a:rPr lang="en-US" altLang="ko-KR" b="1" dirty="0">
                <a:solidFill>
                  <a:srgbClr val="C00000"/>
                </a:solidFill>
              </a:rPr>
              <a:t>-BIG, OLAP URL</a:t>
            </a:r>
            <a:r>
              <a:rPr lang="ko-KR" altLang="en-US" b="1" dirty="0">
                <a:solidFill>
                  <a:srgbClr val="C00000"/>
                </a:solidFill>
              </a:rPr>
              <a:t>은 변경하지 않음</a:t>
            </a:r>
            <a:r>
              <a:rPr lang="en-US" altLang="ko-KR" b="1" dirty="0">
                <a:solidFill>
                  <a:srgbClr val="C00000"/>
                </a:solidFill>
              </a:rPr>
              <a:t>.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2480" y="1850048"/>
            <a:ext cx="171393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/>
              <a:t>#</a:t>
            </a:r>
            <a:r>
              <a:rPr lang="ko-KR" altLang="en-US" sz="1100"/>
              <a:t>변경대상</a:t>
            </a:r>
            <a:r>
              <a:rPr lang="en-US" altLang="ko-KR" sz="1100"/>
              <a:t> </a:t>
            </a:r>
            <a:endParaRPr lang="en-US" altLang="ko-KR" sz="1100" dirty="0"/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CATEGORYURL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DNSNAME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DOWNURL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EXPORTURL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META_DESIGN_URL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META_TEST_URL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SAFERURL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UPURL</a:t>
            </a:r>
          </a:p>
          <a:p>
            <a:pPr marL="285750" indent="-109538">
              <a:buFont typeface="Arial" panose="020B0604020202020204" pitchFamily="34" charset="0"/>
              <a:buChar char="•"/>
            </a:pPr>
            <a:r>
              <a:rPr lang="en-US" altLang="ko-KR" sz="1100" dirty="0"/>
              <a:t>WEBQUERYURL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6455" y="5662409"/>
            <a:ext cx="20162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rgbClr val="FF0000"/>
                </a:solidFill>
              </a:rPr>
              <a:t>※ </a:t>
            </a:r>
            <a:r>
              <a:rPr lang="ko-KR" altLang="en-US" sz="1100" b="1" dirty="0">
                <a:solidFill>
                  <a:srgbClr val="FF0000"/>
                </a:solidFill>
              </a:rPr>
              <a:t>만약 서버가 이중화 환경일 경우 서버를 </a:t>
            </a:r>
            <a:r>
              <a:rPr lang="ko-KR" altLang="en-US" sz="1100" b="1" err="1">
                <a:solidFill>
                  <a:srgbClr val="FF0000"/>
                </a:solidFill>
              </a:rPr>
              <a:t>재시작</a:t>
            </a:r>
            <a:r>
              <a:rPr lang="ko-KR" altLang="en-US" sz="1100" b="1">
                <a:solidFill>
                  <a:srgbClr val="FF0000"/>
                </a:solidFill>
              </a:rPr>
              <a:t> 필수</a:t>
            </a:r>
            <a:endParaRPr lang="en-US" altLang="ko-KR" sz="1100" b="1" dirty="0">
              <a:solidFill>
                <a:srgbClr val="FF0000"/>
              </a:solidFill>
            </a:endParaRPr>
          </a:p>
        </p:txBody>
      </p:sp>
      <p:cxnSp>
        <p:nvCxnSpPr>
          <p:cNvPr id="39" name="직선 연결선 38"/>
          <p:cNvCxnSpPr/>
          <p:nvPr/>
        </p:nvCxnSpPr>
        <p:spPr>
          <a:xfrm flipV="1">
            <a:off x="2079697" y="4611251"/>
            <a:ext cx="394479" cy="216024"/>
          </a:xfrm>
          <a:prstGeom prst="line">
            <a:avLst/>
          </a:prstGeom>
          <a:noFill/>
          <a:ln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직사각형 39"/>
          <p:cNvSpPr/>
          <p:nvPr/>
        </p:nvSpPr>
        <p:spPr>
          <a:xfrm>
            <a:off x="108013" y="4558422"/>
            <a:ext cx="1964667" cy="73649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>
                <a:solidFill>
                  <a:srgbClr val="A91F24"/>
                </a:solidFill>
              </a:rPr>
              <a:t>SSL(https)</a:t>
            </a:r>
            <a:r>
              <a:rPr lang="ko-KR" altLang="en-US" sz="1200" b="1">
                <a:solidFill>
                  <a:srgbClr val="A91F24"/>
                </a:solidFill>
              </a:rPr>
              <a:t>을 적용할 경우 </a:t>
            </a:r>
            <a:endParaRPr lang="en-US" altLang="ko-KR" sz="1200" b="1">
              <a:solidFill>
                <a:srgbClr val="A91F24"/>
              </a:solidFill>
            </a:endParaRPr>
          </a:p>
          <a:p>
            <a:r>
              <a:rPr lang="en-US" altLang="ko-KR" sz="1200" b="1">
                <a:solidFill>
                  <a:srgbClr val="A91F24"/>
                </a:solidFill>
              </a:rPr>
              <a:t>PROTOCOL </a:t>
            </a:r>
            <a:r>
              <a:rPr lang="ko-KR" altLang="en-US" sz="1200" b="1">
                <a:solidFill>
                  <a:srgbClr val="A91F24"/>
                </a:solidFill>
              </a:rPr>
              <a:t>의 내용을 </a:t>
            </a:r>
            <a:r>
              <a:rPr lang="en-US" altLang="ko-KR" sz="1200" b="1">
                <a:solidFill>
                  <a:srgbClr val="A91F24"/>
                </a:solidFill>
              </a:rPr>
              <a:t>https:// </a:t>
            </a:r>
            <a:r>
              <a:rPr lang="ko-KR" altLang="en-US" sz="1200" b="1">
                <a:solidFill>
                  <a:srgbClr val="A91F24"/>
                </a:solidFill>
              </a:rPr>
              <a:t>로 변경</a:t>
            </a:r>
            <a:endParaRPr lang="en-US" altLang="ko-KR" sz="1200" b="1">
              <a:solidFill>
                <a:srgbClr val="A91F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23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/>
          <p:cNvGrpSpPr/>
          <p:nvPr/>
        </p:nvGrpSpPr>
        <p:grpSpPr>
          <a:xfrm>
            <a:off x="2134562" y="1052736"/>
            <a:ext cx="5338718" cy="5385330"/>
            <a:chOff x="2627784" y="188640"/>
            <a:chExt cx="5692878" cy="5631751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73" t="11119" r="2508" b="6704"/>
            <a:stretch/>
          </p:blipFill>
          <p:spPr bwMode="auto">
            <a:xfrm>
              <a:off x="2627784" y="188640"/>
              <a:ext cx="5692877" cy="3677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51" t="51968" r="2530" b="3868"/>
            <a:stretch/>
          </p:blipFill>
          <p:spPr bwMode="auto">
            <a:xfrm>
              <a:off x="2627784" y="3844107"/>
              <a:ext cx="5692878" cy="1976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6753200" y="1067966"/>
            <a:ext cx="1584176" cy="445696"/>
            <a:chOff x="1352600" y="1340768"/>
            <a:chExt cx="1656184" cy="445696"/>
          </a:xfrm>
        </p:grpSpPr>
        <p:sp>
          <p:nvSpPr>
            <p:cNvPr id="3" name="직사각형 2"/>
            <p:cNvSpPr/>
            <p:nvPr/>
          </p:nvSpPr>
          <p:spPr>
            <a:xfrm>
              <a:off x="1352600" y="1642448"/>
              <a:ext cx="451687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" name="직선 연결선 4"/>
            <p:cNvCxnSpPr>
              <a:stCxn id="3" idx="3"/>
            </p:cNvCxnSpPr>
            <p:nvPr/>
          </p:nvCxnSpPr>
          <p:spPr>
            <a:xfrm flipV="1">
              <a:off x="1804287" y="1498432"/>
              <a:ext cx="412410" cy="216024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직사각형 5"/>
            <p:cNvSpPr/>
            <p:nvPr/>
          </p:nvSpPr>
          <p:spPr>
            <a:xfrm>
              <a:off x="2216696" y="1340768"/>
              <a:ext cx="79208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>
                  <a:solidFill>
                    <a:srgbClr val="C00000"/>
                  </a:solidFill>
                </a:rPr>
                <a:t>클릭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670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74" y="1378333"/>
            <a:ext cx="8811914" cy="500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4488" y="51761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도메인 적용 가이드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469605" y="1565418"/>
            <a:ext cx="3843435" cy="712460"/>
            <a:chOff x="6723229" y="1636420"/>
            <a:chExt cx="3843435" cy="712460"/>
          </a:xfrm>
        </p:grpSpPr>
        <p:sp>
          <p:nvSpPr>
            <p:cNvPr id="15" name="직사각형 14"/>
            <p:cNvSpPr/>
            <p:nvPr/>
          </p:nvSpPr>
          <p:spPr>
            <a:xfrm>
              <a:off x="6723229" y="1636420"/>
              <a:ext cx="657831" cy="14401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직선 연결선 15"/>
            <p:cNvCxnSpPr>
              <a:stCxn id="15" idx="3"/>
              <a:endCxn id="17" idx="1"/>
            </p:cNvCxnSpPr>
            <p:nvPr/>
          </p:nvCxnSpPr>
          <p:spPr>
            <a:xfrm>
              <a:off x="7381060" y="1708428"/>
              <a:ext cx="377292" cy="496436"/>
            </a:xfrm>
            <a:prstGeom prst="line">
              <a:avLst/>
            </a:prstGeom>
            <a:noFill/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직사각형 16"/>
            <p:cNvSpPr/>
            <p:nvPr/>
          </p:nvSpPr>
          <p:spPr>
            <a:xfrm>
              <a:off x="7758352" y="2060848"/>
              <a:ext cx="280831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err="1">
                  <a:solidFill>
                    <a:srgbClr val="C00000"/>
                  </a:solidFill>
                </a:rPr>
                <a:t>도메인명으로</a:t>
              </a:r>
              <a:r>
                <a:rPr lang="ko-KR" altLang="en-US" sz="1400" b="1" dirty="0">
                  <a:solidFill>
                    <a:srgbClr val="C00000"/>
                  </a:solidFill>
                </a:rPr>
                <a:t> 접속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04560" y="5785519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/>
              <a:t>- </a:t>
            </a:r>
            <a:r>
              <a:rPr lang="ko-KR" altLang="en-US" sz="1400" b="1" dirty="0"/>
              <a:t>관리자 페이지 </a:t>
            </a:r>
            <a:r>
              <a:rPr lang="en-US" altLang="ko-KR" sz="1400" b="1" dirty="0"/>
              <a:t>-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2582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noFill/>
        <a:ln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6922</TotalTime>
  <Words>159</Words>
  <Application>Microsoft Office PowerPoint</Application>
  <PresentationFormat>A4 용지(210x297mm)</PresentationFormat>
  <Paragraphs>35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HY견고딕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이원희</dc:creator>
  <cp:lastModifiedBy>user</cp:lastModifiedBy>
  <cp:revision>589</cp:revision>
  <dcterms:created xsi:type="dcterms:W3CDTF">2015-11-30T06:50:17Z</dcterms:created>
  <dcterms:modified xsi:type="dcterms:W3CDTF">2024-03-11T02:22:02Z</dcterms:modified>
</cp:coreProperties>
</file>