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1" autoAdjust="0"/>
  </p:normalViewPr>
  <p:slideViewPr>
    <p:cSldViewPr snapToGrid="0">
      <p:cViewPr varScale="1">
        <p:scale>
          <a:sx n="106" d="100"/>
          <a:sy n="106" d="100"/>
        </p:scale>
        <p:origin x="7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34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7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4741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78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81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73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5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04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32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253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54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32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34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264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48757-0AE6-4B5C-8B40-674290E722BF}" type="datetimeFigureOut">
              <a:rPr lang="ko-KR" altLang="en-US" smtClean="0"/>
              <a:t>2025-06-23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692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AUD </a:t>
            </a:r>
            <a:r>
              <a:rPr lang="ko-KR" altLang="en-US" b="0" dirty="0"/>
              <a:t>그리드 유효성 검사 기능</a:t>
            </a: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/>
              <a:t>2024. 09. 06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 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오류 메시지</a:t>
            </a:r>
            <a:r>
              <a:rPr lang="en-US" altLang="ko-KR" sz="1400" dirty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057D098-4E01-6CB2-6563-28DF0B431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356" y="1218948"/>
            <a:ext cx="5714286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6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(1) </a:t>
            </a:r>
            <a:r>
              <a:rPr lang="ko-KR" altLang="en-US" sz="1400" dirty="0">
                <a:sym typeface="Wingdings" panose="05000000000000000000" pitchFamily="2" charset="2"/>
              </a:rPr>
              <a:t>컬럼에 키 유형 및 방식을 정하고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메시지를 기입한다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endParaRPr lang="ko-KR" altLang="en-US" sz="1400" dirty="0">
              <a:sym typeface="Wingdings" panose="05000000000000000000" pitchFamily="2" charset="2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5B7736BC-529A-29C4-CBE4-2FC21F2F8BC9}"/>
              </a:ext>
            </a:extLst>
          </p:cNvPr>
          <p:cNvGrpSpPr/>
          <p:nvPr/>
        </p:nvGrpSpPr>
        <p:grpSpPr>
          <a:xfrm>
            <a:off x="266911" y="2343150"/>
            <a:ext cx="11658178" cy="3366403"/>
            <a:chOff x="920046" y="2982501"/>
            <a:chExt cx="10235708" cy="2955652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00000000-0008-0000-0000-000019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0046" y="2982501"/>
              <a:ext cx="3345286" cy="2950086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000000-0008-0000-0000-00001A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473" y="3004765"/>
              <a:ext cx="3356419" cy="2927822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00000000-0008-0000-0000-00001B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16033" y="3004765"/>
              <a:ext cx="3339721" cy="2933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4541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수정 모드일 때 설명 메시지가 표시된다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C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06" y="2552856"/>
            <a:ext cx="8544788" cy="308594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762375" y="2809875"/>
            <a:ext cx="3867150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89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0000000-0008-0000-0000-00001D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262" y="2552855"/>
            <a:ext cx="9683475" cy="3085943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값이 유효하지 않을 경우 경고 메시지가 노출된다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유효하지 않은 값을 넣을 경우 경고 아이콘이 표시된다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r>
              <a:rPr lang="ko-KR" altLang="en-US" sz="1400" dirty="0">
                <a:sym typeface="Wingdings" panose="05000000000000000000" pitchFamily="2" charset="2"/>
              </a:rPr>
              <a:t>	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381375" y="2886075"/>
            <a:ext cx="561975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79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E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71" y="2886075"/>
            <a:ext cx="10304258" cy="2466820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(4) </a:t>
            </a:r>
            <a:r>
              <a:rPr lang="ko-KR" altLang="en-US" sz="1400" dirty="0">
                <a:sym typeface="Wingdings" panose="05000000000000000000" pitchFamily="2" charset="2"/>
              </a:rPr>
              <a:t>오류 셀 클릭 시에는 경고 메시지가 표시된다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endParaRPr lang="ko-KR" altLang="en-US" sz="1400" dirty="0">
              <a:sym typeface="Wingdings" panose="05000000000000000000" pitchFamily="2" charset="2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514725" y="3257550"/>
            <a:ext cx="4419600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2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468954"/>
            <a:chOff x="2855228" y="2781507"/>
            <a:chExt cx="6715125" cy="3468954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데이터 그리드 필드 유형별 유효성 제한 대상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기능 추가에 따른 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Grid </a:t>
                </a:r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디자인 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UI </a:t>
                </a:r>
                <a:r>
                  <a:rPr lang="ko-KR" altLang="en-US" sz="1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변경점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작동 방식</a:t>
              </a: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71"/>
              <a:ext cx="6715125" cy="399901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2855228" y="4859945"/>
              <a:ext cx="6715125" cy="399901"/>
              <a:chOff x="1214438" y="4238774"/>
              <a:chExt cx="6715125" cy="399901"/>
            </a:xfrm>
          </p:grpSpPr>
          <p:cxnSp>
            <p:nvCxnSpPr>
              <p:cNvPr id="62" name="직선 연결선 61"/>
              <p:cNvCxnSpPr/>
              <p:nvPr/>
            </p:nvCxnSpPr>
            <p:spPr>
              <a:xfrm>
                <a:off x="1214438" y="46386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1295400" y="4251424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695450" y="42387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6" name="그룹 65"/>
            <p:cNvGrpSpPr/>
            <p:nvPr/>
          </p:nvGrpSpPr>
          <p:grpSpPr>
            <a:xfrm>
              <a:off x="2855228" y="5356180"/>
              <a:ext cx="6715125" cy="399902"/>
              <a:chOff x="1214438" y="4734997"/>
              <a:chExt cx="6715125" cy="399901"/>
            </a:xfrm>
          </p:grpSpPr>
          <p:cxnSp>
            <p:nvCxnSpPr>
              <p:cNvPr id="67" name="직선 연결선 66"/>
              <p:cNvCxnSpPr/>
              <p:nvPr/>
            </p:nvCxnSpPr>
            <p:spPr>
              <a:xfrm>
                <a:off x="1214438" y="51348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295400" y="4747647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23158" y="4747647"/>
                <a:ext cx="206405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 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2855228" y="5850559"/>
              <a:ext cx="6715125" cy="399902"/>
              <a:chOff x="1214438" y="5229374"/>
              <a:chExt cx="6715125" cy="399901"/>
            </a:xfrm>
          </p:grpSpPr>
          <p:cxnSp>
            <p:nvCxnSpPr>
              <p:cNvPr id="72" name="직선 연결선 71"/>
              <p:cNvCxnSpPr/>
              <p:nvPr/>
            </p:nvCxnSpPr>
            <p:spPr>
              <a:xfrm>
                <a:off x="1214438" y="56292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295400" y="5242024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CD143B0-24EC-A220-4572-C0C28EF9E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데이터 그리드 필드 유형별 유효성 제한 대상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85656" y="2065412"/>
            <a:ext cx="67684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None, Text </a:t>
            </a:r>
            <a:r>
              <a:rPr lang="en-US" altLang="ko-KR" sz="2000" dirty="0">
                <a:sym typeface="Wingdings" panose="05000000000000000000" pitchFamily="2" charset="2"/>
              </a:rPr>
              <a:t>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NumberBox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정수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소수점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CheckBox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ComboBox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목록과 같지만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직접 입력 불가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DateTime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날짜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시간</a:t>
            </a:r>
            <a:r>
              <a:rPr lang="en-US" altLang="ko-KR" sz="2000" dirty="0">
                <a:sym typeface="Wingdings" panose="05000000000000000000" pitchFamily="2" charset="2"/>
              </a:rPr>
              <a:t>. </a:t>
            </a:r>
            <a:r>
              <a:rPr lang="ko-KR" altLang="en-US" sz="2000" dirty="0">
                <a:sym typeface="Wingdings" panose="05000000000000000000" pitchFamily="2" charset="2"/>
              </a:rPr>
              <a:t>시간 단독 입력 불가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MaskEdit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>
                <a:sym typeface="Wingdings" panose="05000000000000000000" pitchFamily="2" charset="2"/>
              </a:rPr>
              <a:t>Image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MultiLineText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TrendLine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SingleBarChart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ColorPicker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662592" y="1395241"/>
            <a:ext cx="2990850" cy="2532220"/>
            <a:chOff x="662592" y="1022465"/>
            <a:chExt cx="2990850" cy="253222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2592" y="1022465"/>
              <a:ext cx="2990850" cy="23145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62592" y="3308464"/>
              <a:ext cx="29908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/>
                <a:t>데이터 그리드 필드 유형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662592" y="4088200"/>
            <a:ext cx="3057526" cy="2418355"/>
            <a:chOff x="5115876" y="984073"/>
            <a:chExt cx="3057526" cy="241835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5877" y="984073"/>
              <a:ext cx="3057525" cy="21621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115876" y="3156207"/>
              <a:ext cx="30575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/>
                <a:t>엑셀 유효성 검사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377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CA4D766-C9D5-2A84-1804-51F094D1FA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(1) </a:t>
            </a:r>
            <a:r>
              <a:rPr lang="ko-KR" altLang="en-US" sz="1400" dirty="0">
                <a:sym typeface="Wingdings" panose="05000000000000000000" pitchFamily="2" charset="2"/>
              </a:rPr>
              <a:t>필드 유형 속성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기본 섹션에서 데이터 </a:t>
            </a:r>
            <a:r>
              <a:rPr lang="ko-KR" altLang="en-US" sz="1400" dirty="0" err="1">
                <a:sym typeface="Wingdings" panose="05000000000000000000" pitchFamily="2" charset="2"/>
              </a:rPr>
              <a:t>섹션으로</a:t>
            </a:r>
            <a:r>
              <a:rPr lang="ko-KR" altLang="en-US" sz="1400" dirty="0">
                <a:sym typeface="Wingdings" panose="05000000000000000000" pitchFamily="2" charset="2"/>
              </a:rPr>
              <a:t>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6EF6A8D3-F2D8-B709-D8E3-A0D06F69359E}"/>
              </a:ext>
            </a:extLst>
          </p:cNvPr>
          <p:cNvGrpSpPr/>
          <p:nvPr/>
        </p:nvGrpSpPr>
        <p:grpSpPr>
          <a:xfrm>
            <a:off x="7333228" y="1515225"/>
            <a:ext cx="4468229" cy="4423547"/>
            <a:chOff x="3238857" y="600428"/>
            <a:chExt cx="5714286" cy="5657143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00000000-0008-0000-0000-000027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8857" y="600428"/>
              <a:ext cx="5714286" cy="5657143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00000000-0008-0000-0000-000028000000}"/>
                </a:ext>
              </a:extLst>
            </p:cNvPr>
            <p:cNvSpPr/>
            <p:nvPr/>
          </p:nvSpPr>
          <p:spPr>
            <a:xfrm>
              <a:off x="5620107" y="2172053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 dirty="0"/>
            </a:p>
          </p:txBody>
        </p:sp>
      </p:grpSp>
      <p:sp>
        <p:nvSpPr>
          <p:cNvPr id="11" name="오른쪽 화살표 40">
            <a:extLst>
              <a:ext uri="{FF2B5EF4-FFF2-40B4-BE49-F238E27FC236}">
                <a16:creationId xmlns:a16="http://schemas.microsoft.com/office/drawing/2014/main" id="{00000000-0008-0000-0000-000029000000}"/>
              </a:ext>
            </a:extLst>
          </p:cNvPr>
          <p:cNvSpPr/>
          <p:nvPr/>
        </p:nvSpPr>
        <p:spPr>
          <a:xfrm>
            <a:off x="6763863" y="3429000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000000-0008-0000-0000-000022000000}"/>
              </a:ext>
            </a:extLst>
          </p:cNvPr>
          <p:cNvGrpSpPr/>
          <p:nvPr/>
        </p:nvGrpSpPr>
        <p:grpSpPr>
          <a:xfrm>
            <a:off x="2078582" y="1523159"/>
            <a:ext cx="4506442" cy="4423547"/>
            <a:chOff x="0" y="0"/>
            <a:chExt cx="5695238" cy="5590476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0000000-0008-0000-0000-00001F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695238" cy="5590476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00000000-0008-0000-0000-000020000000}"/>
                </a:ext>
              </a:extLst>
            </p:cNvPr>
            <p:cNvSpPr/>
            <p:nvPr/>
          </p:nvSpPr>
          <p:spPr>
            <a:xfrm>
              <a:off x="2428875" y="4019550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0000000-0008-0000-0000-000021000000}"/>
                </a:ext>
              </a:extLst>
            </p:cNvPr>
            <p:cNvSpPr/>
            <p:nvPr/>
          </p:nvSpPr>
          <p:spPr>
            <a:xfrm>
              <a:off x="3202661" y="3281664"/>
              <a:ext cx="1487156" cy="6902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50" b="1" dirty="0"/>
                <a:t>기본 섹션에서 데이터 </a:t>
              </a:r>
              <a:r>
                <a:rPr lang="ko-KR" altLang="en-US" sz="1000" b="1" dirty="0" err="1"/>
                <a:t>섹션으로</a:t>
              </a:r>
              <a:r>
                <a:rPr lang="ko-KR" altLang="en-US" sz="1050" b="1" dirty="0"/>
                <a:t> 이동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754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9E130061-C153-3D84-D2CA-ACB9DC8E4DC9}"/>
              </a:ext>
            </a:extLst>
          </p:cNvPr>
          <p:cNvGrpSpPr/>
          <p:nvPr/>
        </p:nvGrpSpPr>
        <p:grpSpPr>
          <a:xfrm>
            <a:off x="7424371" y="1805884"/>
            <a:ext cx="4109778" cy="4096102"/>
            <a:chOff x="3234095" y="576619"/>
            <a:chExt cx="5723809" cy="5704762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000000-0008-0000-0000-00002A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095" y="576619"/>
              <a:ext cx="5723809" cy="5704762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0000000-0008-0000-0000-00002B000000}"/>
                </a:ext>
              </a:extLst>
            </p:cNvPr>
            <p:cNvSpPr/>
            <p:nvPr/>
          </p:nvSpPr>
          <p:spPr>
            <a:xfrm>
              <a:off x="5615345" y="1919644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0000000-0008-0000-0000-000026000000}"/>
              </a:ext>
            </a:extLst>
          </p:cNvPr>
          <p:cNvGrpSpPr/>
          <p:nvPr/>
        </p:nvGrpSpPr>
        <p:grpSpPr>
          <a:xfrm>
            <a:off x="2174256" y="1809893"/>
            <a:ext cx="4226544" cy="3952732"/>
            <a:chOff x="0" y="0"/>
            <a:chExt cx="5733333" cy="5361905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0000000-0008-0000-0000-000023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733333" cy="5361905"/>
            </a:xfrm>
            <a:prstGeom prst="rect">
              <a:avLst/>
            </a:prstGeom>
          </p:spPr>
        </p:pic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00000000-0008-0000-0000-000024000000}"/>
                </a:ext>
              </a:extLst>
            </p:cNvPr>
            <p:cNvSpPr/>
            <p:nvPr/>
          </p:nvSpPr>
          <p:spPr>
            <a:xfrm>
              <a:off x="274732" y="3267073"/>
              <a:ext cx="1954120" cy="7639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00" b="1" dirty="0"/>
                <a:t>데이터 유형 속성</a:t>
              </a:r>
              <a:r>
                <a:rPr lang="ko-KR" altLang="en-US" sz="1000" b="1" baseline="0" dirty="0"/>
                <a:t>을 데이터 섹션의 맨 위로 이동</a:t>
              </a:r>
              <a:endParaRPr lang="ko-KR" altLang="en-US" sz="1000" b="1" dirty="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0000000-0008-0000-0000-000025000000}"/>
                </a:ext>
              </a:extLst>
            </p:cNvPr>
            <p:cNvSpPr/>
            <p:nvPr/>
          </p:nvSpPr>
          <p:spPr>
            <a:xfrm>
              <a:off x="2343150" y="3267075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sp>
        <p:nvSpPr>
          <p:cNvPr id="14" name="오른쪽 화살표 40">
            <a:extLst>
              <a:ext uri="{FF2B5EF4-FFF2-40B4-BE49-F238E27FC236}">
                <a16:creationId xmlns:a16="http://schemas.microsoft.com/office/drawing/2014/main" id="{B48F93D0-B360-BA8E-B543-41286D6FC944}"/>
              </a:ext>
            </a:extLst>
          </p:cNvPr>
          <p:cNvSpPr/>
          <p:nvPr/>
        </p:nvSpPr>
        <p:spPr>
          <a:xfrm>
            <a:off x="6763863" y="3559629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데이터 유형 속성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소계 </a:t>
            </a:r>
            <a:r>
              <a:rPr lang="ko-KR" altLang="en-US" sz="1400" dirty="0" err="1">
                <a:sym typeface="Wingdings" panose="05000000000000000000" pitchFamily="2" charset="2"/>
              </a:rPr>
              <a:t>계산값</a:t>
            </a:r>
            <a:r>
              <a:rPr lang="ko-KR" altLang="en-US" sz="1400" dirty="0">
                <a:sym typeface="Wingdings" panose="05000000000000000000" pitchFamily="2" charset="2"/>
              </a:rPr>
              <a:t> 표시 아래에서 맨 위로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98511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4" name="오른쪽 화살표 40">
            <a:extLst>
              <a:ext uri="{FF2B5EF4-FFF2-40B4-BE49-F238E27FC236}">
                <a16:creationId xmlns:a16="http://schemas.microsoft.com/office/drawing/2014/main" id="{B48F93D0-B360-BA8E-B543-41286D6FC944}"/>
              </a:ext>
            </a:extLst>
          </p:cNvPr>
          <p:cNvSpPr/>
          <p:nvPr/>
        </p:nvSpPr>
        <p:spPr>
          <a:xfrm>
            <a:off x="6763863" y="3559629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초기값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키유형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저장모드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최소길이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최대길이</a:t>
            </a:r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en-US" altLang="ko-KR" sz="1400" dirty="0" err="1">
                <a:sym typeface="Wingdings" panose="05000000000000000000" pitchFamily="2" charset="2"/>
              </a:rPr>
              <a:t>NumberBox</a:t>
            </a:r>
            <a:r>
              <a:rPr lang="ko-KR" altLang="en-US" sz="1400" dirty="0">
                <a:sym typeface="Wingdings" panose="05000000000000000000" pitchFamily="2" charset="2"/>
              </a:rPr>
              <a:t>일 경우는 최소값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최대값</a:t>
            </a:r>
            <a:r>
              <a:rPr lang="en-US" altLang="ko-KR" sz="1400" dirty="0">
                <a:sym typeface="Wingdings" panose="05000000000000000000" pitchFamily="2" charset="2"/>
              </a:rPr>
              <a:t>) </a:t>
            </a:r>
            <a:r>
              <a:rPr lang="ko-KR" altLang="en-US" sz="1400" dirty="0">
                <a:sym typeface="Wingdings" panose="05000000000000000000" pitchFamily="2" charset="2"/>
              </a:rPr>
              <a:t>속성을 입력 설정 팝업으로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5F12EEB-94EE-1B1D-788F-A21E57DAAA91}"/>
              </a:ext>
            </a:extLst>
          </p:cNvPr>
          <p:cNvGrpSpPr/>
          <p:nvPr/>
        </p:nvGrpSpPr>
        <p:grpSpPr>
          <a:xfrm>
            <a:off x="7345345" y="1844951"/>
            <a:ext cx="4436080" cy="3917674"/>
            <a:chOff x="3243619" y="909952"/>
            <a:chExt cx="5704762" cy="5038095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00000000-0008-0000-0000-000030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3619" y="909952"/>
              <a:ext cx="5704762" cy="5038095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00000000-0008-0000-0000-000031000000}"/>
                </a:ext>
              </a:extLst>
            </p:cNvPr>
            <p:cNvSpPr/>
            <p:nvPr/>
          </p:nvSpPr>
          <p:spPr>
            <a:xfrm>
              <a:off x="5643919" y="2767327"/>
              <a:ext cx="3133725" cy="8953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00000000-0008-0000-0000-000032000000}"/>
                </a:ext>
              </a:extLst>
            </p:cNvPr>
            <p:cNvSpPr/>
            <p:nvPr/>
          </p:nvSpPr>
          <p:spPr>
            <a:xfrm>
              <a:off x="5653444" y="3900802"/>
              <a:ext cx="3133725" cy="6191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C5BABBD-D91C-7F57-12EB-78F9236CC074}"/>
              </a:ext>
            </a:extLst>
          </p:cNvPr>
          <p:cNvGrpSpPr/>
          <p:nvPr/>
        </p:nvGrpSpPr>
        <p:grpSpPr>
          <a:xfrm>
            <a:off x="2405892" y="1844951"/>
            <a:ext cx="4090571" cy="3799355"/>
            <a:chOff x="3219809" y="757571"/>
            <a:chExt cx="5752381" cy="5342857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0000000-0008-0000-0000-00002D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19809" y="757571"/>
              <a:ext cx="5752381" cy="5342857"/>
            </a:xfrm>
            <a:prstGeom prst="rect">
              <a:avLst/>
            </a:prstGeom>
          </p:spPr>
        </p:pic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0000000-0008-0000-0000-00002E000000}"/>
                </a:ext>
              </a:extLst>
            </p:cNvPr>
            <p:cNvSpPr/>
            <p:nvPr/>
          </p:nvSpPr>
          <p:spPr>
            <a:xfrm>
              <a:off x="5667734" y="3453146"/>
              <a:ext cx="3133725" cy="5905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00000000-0008-0000-0000-00002F000000}"/>
                </a:ext>
              </a:extLst>
            </p:cNvPr>
            <p:cNvSpPr/>
            <p:nvPr/>
          </p:nvSpPr>
          <p:spPr>
            <a:xfrm>
              <a:off x="5639159" y="4310396"/>
              <a:ext cx="3133725" cy="8191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00000000-0008-0000-0000-000033000000}"/>
                </a:ext>
              </a:extLst>
            </p:cNvPr>
            <p:cNvSpPr/>
            <p:nvPr/>
          </p:nvSpPr>
          <p:spPr>
            <a:xfrm>
              <a:off x="5460466" y="2482265"/>
              <a:ext cx="2617093" cy="8470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00" dirty="0"/>
                <a:t>초기값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키 유형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저장모드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최소 길이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최대 길이 속성을 입력 설정 팝업으로 이동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277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메뉴</a:t>
            </a:r>
            <a:r>
              <a:rPr lang="en-US" altLang="ko-KR" sz="1400" b="1" dirty="0"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ym typeface="Wingdings" panose="05000000000000000000" pitchFamily="2" charset="2"/>
              </a:rPr>
              <a:t>입력 설정 팝업 창 추가</a:t>
            </a:r>
            <a:r>
              <a:rPr lang="ko-KR" altLang="en-US" sz="1400" dirty="0">
                <a:sym typeface="Wingdings" panose="05000000000000000000" pitchFamily="2" charset="2"/>
              </a:rPr>
              <a:t>	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- </a:t>
            </a:r>
            <a:r>
              <a:rPr lang="ko-KR" altLang="en-US" sz="1400" dirty="0">
                <a:sym typeface="Wingdings" panose="05000000000000000000" pitchFamily="2" charset="2"/>
              </a:rPr>
              <a:t>디자인 모드에서 마우스 </a:t>
            </a:r>
            <a:r>
              <a:rPr lang="ko-KR" altLang="en-US" sz="1400" dirty="0" err="1">
                <a:sym typeface="Wingdings" panose="05000000000000000000" pitchFamily="2" charset="2"/>
              </a:rPr>
              <a:t>우클릭</a:t>
            </a:r>
            <a:r>
              <a:rPr lang="ko-KR" altLang="en-US" sz="1400" dirty="0">
                <a:sym typeface="Wingdings" panose="05000000000000000000" pitchFamily="2" charset="2"/>
              </a:rPr>
              <a:t> </a:t>
            </a:r>
            <a:r>
              <a:rPr lang="en-US" altLang="ko-KR" sz="1400" dirty="0">
                <a:sym typeface="Wingdings" panose="05000000000000000000" pitchFamily="2" charset="2"/>
              </a:rPr>
              <a:t>Context</a:t>
            </a:r>
            <a:r>
              <a:rPr lang="ko-KR" altLang="en-US" sz="1400" dirty="0">
                <a:sym typeface="Wingdings" panose="05000000000000000000" pitchFamily="2" charset="2"/>
              </a:rPr>
              <a:t>메뉴에 </a:t>
            </a:r>
            <a:r>
              <a:rPr lang="en-US" altLang="ko-KR" sz="1400" dirty="0">
                <a:sym typeface="Wingdings" panose="05000000000000000000" pitchFamily="2" charset="2"/>
              </a:rPr>
              <a:t>‘</a:t>
            </a:r>
            <a:r>
              <a:rPr lang="ko-KR" altLang="en-US" sz="1400" dirty="0">
                <a:sym typeface="Wingdings" panose="05000000000000000000" pitchFamily="2" charset="2"/>
              </a:rPr>
              <a:t>유효성 검사</a:t>
            </a:r>
            <a:r>
              <a:rPr lang="en-US" altLang="ko-KR" sz="1400" dirty="0">
                <a:sym typeface="Wingdings" panose="05000000000000000000" pitchFamily="2" charset="2"/>
              </a:rPr>
              <a:t>’</a:t>
            </a:r>
            <a:r>
              <a:rPr lang="ko-KR" altLang="en-US" sz="1400" dirty="0">
                <a:sym typeface="Wingdings" panose="05000000000000000000" pitchFamily="2" charset="2"/>
              </a:rPr>
              <a:t> 항목 추가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38" y="1663940"/>
            <a:ext cx="1681126" cy="4281269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8560526" y="2542903"/>
            <a:ext cx="1605438" cy="2438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924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pPr marL="342900" indent="-342900">
              <a:buAutoNum type="arabicParenBoth"/>
            </a:pPr>
            <a:r>
              <a:rPr lang="ko-KR" altLang="en-US" sz="1400" dirty="0">
                <a:sym typeface="Wingdings" panose="05000000000000000000" pitchFamily="2" charset="2"/>
              </a:rPr>
              <a:t>설정 탭 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화면 </a:t>
            </a:r>
            <a:r>
              <a:rPr lang="ko-KR" altLang="en-US" sz="1400" dirty="0" err="1">
                <a:sym typeface="Wingdings" panose="05000000000000000000" pitchFamily="2" charset="2"/>
              </a:rPr>
              <a:t>표시명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필드명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초기값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키 유형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저장 모드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제한 방법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최소 길이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 길이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ko-KR" altLang="en-US" sz="1400" dirty="0">
                <a:sym typeface="Wingdings" panose="05000000000000000000" pitchFamily="2" charset="2"/>
              </a:rPr>
              <a:t>필드 유형이 </a:t>
            </a:r>
            <a:r>
              <a:rPr lang="en-US" altLang="ko-KR" sz="1400" dirty="0" err="1">
                <a:sym typeface="Wingdings" panose="05000000000000000000" pitchFamily="2" charset="2"/>
              </a:rPr>
              <a:t>NumberBox</a:t>
            </a:r>
            <a:r>
              <a:rPr lang="ko-KR" altLang="en-US" sz="1400" dirty="0">
                <a:sym typeface="Wingdings" panose="05000000000000000000" pitchFamily="2" charset="2"/>
              </a:rPr>
              <a:t>일 경우 최소값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en-US" altLang="ko-KR" sz="1400" dirty="0" err="1">
                <a:sym typeface="Wingdings" panose="05000000000000000000" pitchFamily="2" charset="2"/>
              </a:rPr>
              <a:t>DateTime</a:t>
            </a:r>
            <a:r>
              <a:rPr lang="ko-KR" altLang="en-US" sz="1400" dirty="0">
                <a:sym typeface="Wingdings" panose="05000000000000000000" pitchFamily="2" charset="2"/>
              </a:rPr>
              <a:t>일 경우 시작날짜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끝날짜</a:t>
            </a:r>
            <a:r>
              <a:rPr lang="en-US" altLang="ko-KR" sz="1400" dirty="0">
                <a:sym typeface="Wingdings" panose="05000000000000000000" pitchFamily="2" charset="2"/>
              </a:rPr>
              <a:t>)	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0000000-0008-0000-0000-000013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89" y="2018639"/>
            <a:ext cx="4813585" cy="425106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860" y="2004108"/>
            <a:ext cx="4813585" cy="425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26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설명 메시지</a:t>
            </a:r>
            <a:r>
              <a:rPr lang="en-US" altLang="ko-KR" sz="1400" dirty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5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928" y="1218948"/>
            <a:ext cx="5685714" cy="5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74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2940</TotalTime>
  <Words>425</Words>
  <Application>Microsoft Office PowerPoint</Application>
  <PresentationFormat>와이드스크린</PresentationFormat>
  <Paragraphs>66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나눔스퀘어</vt:lpstr>
      <vt:lpstr>맑은 고딕</vt:lpstr>
      <vt:lpstr>Arial</vt:lpstr>
      <vt:lpstr>Wingdings</vt:lpstr>
      <vt:lpstr>Office 테마</vt:lpstr>
      <vt:lpstr>AUD 그리드 유효성 검사 기능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mkkim</dc:creator>
  <cp:lastModifiedBy>송희 황</cp:lastModifiedBy>
  <cp:revision>126</cp:revision>
  <dcterms:created xsi:type="dcterms:W3CDTF">2022-07-27T04:27:47Z</dcterms:created>
  <dcterms:modified xsi:type="dcterms:W3CDTF">2025-06-23T04:23:01Z</dcterms:modified>
</cp:coreProperties>
</file>