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446" r:id="rId2"/>
    <p:sldId id="700" r:id="rId3"/>
    <p:sldId id="702" r:id="rId4"/>
    <p:sldId id="703" r:id="rId5"/>
    <p:sldId id="701" r:id="rId6"/>
    <p:sldId id="690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E24"/>
    <a:srgbClr val="F13F3F"/>
    <a:srgbClr val="000000"/>
    <a:srgbClr val="5B9BD5"/>
    <a:srgbClr val="0000CC"/>
    <a:srgbClr val="3C3F4E"/>
    <a:srgbClr val="FFFFFF"/>
    <a:srgbClr val="E6E6E6"/>
    <a:srgbClr val="ECECE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6823" autoAdjust="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2023-03-31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2023-03-31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954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4261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1064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542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2242" y="6135466"/>
            <a:ext cx="1313210" cy="40732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649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Title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18129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en-US" altLang="ko-KR" sz="1000" dirty="0"/>
              <a:t>2021</a:t>
            </a:r>
            <a:r>
              <a:rPr lang="ko-KR" altLang="en-US" sz="1000" dirty="0"/>
              <a:t>년 </a:t>
            </a:r>
            <a:r>
              <a:rPr lang="en-US" altLang="ko-KR" sz="1000" dirty="0"/>
              <a:t>8</a:t>
            </a:r>
            <a:r>
              <a:rPr lang="ko-KR" altLang="en-US" sz="1000" dirty="0"/>
              <a:t>월  월간 보고  </a:t>
            </a:r>
            <a:r>
              <a:rPr lang="en-US" altLang="ko-KR" sz="1000" dirty="0"/>
              <a:t>/ AUD</a:t>
            </a:r>
            <a:r>
              <a:rPr lang="ko-KR" altLang="en-US" sz="1000" dirty="0"/>
              <a:t>팀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4462" y="2177928"/>
            <a:ext cx="8741065" cy="1776234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dirty="0" err="1" smtClean="0"/>
              <a:t>i</a:t>
            </a:r>
            <a:r>
              <a:rPr lang="en-US" altLang="ko-KR" sz="3600" dirty="0" smtClean="0"/>
              <a:t>-MATRIX 7</a:t>
            </a:r>
            <a:br>
              <a:rPr lang="en-US" altLang="ko-KR" sz="3600" dirty="0" smtClean="0"/>
            </a:br>
            <a:r>
              <a:rPr lang="en-US" altLang="ko-KR" sz="3600" dirty="0" smtClean="0"/>
              <a:t>Viewer Popup Mode </a:t>
            </a:r>
            <a:r>
              <a:rPr lang="ko-KR" altLang="en-US" sz="3600" dirty="0" smtClean="0"/>
              <a:t>안내</a:t>
            </a:r>
            <a:endParaRPr lang="ko-KR" alt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A900791-742E-49AC-8F1C-839FA77A5518}"/>
              </a:ext>
            </a:extLst>
          </p:cNvPr>
          <p:cNvSpPr txBox="1"/>
          <p:nvPr/>
        </p:nvSpPr>
        <p:spPr>
          <a:xfrm>
            <a:off x="6896412" y="6191572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2023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03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31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583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xmlns="" id="{F83D3007-0ED5-4DF0-AF43-EFD1973C3C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526" y="192481"/>
            <a:ext cx="8375222" cy="385271"/>
          </a:xfrm>
        </p:spPr>
        <p:txBody>
          <a:bodyPr/>
          <a:lstStyle/>
          <a:p>
            <a:r>
              <a:rPr lang="ko-KR" altLang="en-US" dirty="0" smtClean="0"/>
              <a:t>■</a:t>
            </a:r>
            <a:r>
              <a:rPr lang="en-US" altLang="ko-KR" dirty="0" smtClean="0"/>
              <a:t> </a:t>
            </a:r>
            <a:r>
              <a:rPr lang="en-US" altLang="ko-KR" dirty="0"/>
              <a:t>Viewer Popup Mode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97F1FCE-BB7A-42D4-BDE1-14F4B4DA14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9925" y="24330"/>
            <a:ext cx="2484000" cy="252413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BI MATRIX / </a:t>
            </a:r>
            <a:r>
              <a:rPr lang="en-US" altLang="ko-KR" dirty="0" err="1" smtClean="0">
                <a:solidFill>
                  <a:schemeClr val="bg1"/>
                </a:solidFill>
              </a:rPr>
              <a:t>i</a:t>
            </a:r>
            <a:r>
              <a:rPr lang="en-US" altLang="ko-KR" dirty="0" smtClean="0">
                <a:solidFill>
                  <a:schemeClr val="bg1"/>
                </a:solidFill>
              </a:rPr>
              <a:t>-MATRIX 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E36D03CF-BCCE-469D-82C6-1EBB6E576D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525" y="714125"/>
            <a:ext cx="810697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: Excel </a:t>
            </a:r>
            <a:r>
              <a:rPr lang="ko-KR" altLang="en-US" sz="1600" dirty="0" smtClean="0"/>
              <a:t>을 단독으로 실행하여 </a:t>
            </a:r>
            <a:r>
              <a:rPr lang="en-US" altLang="ko-KR" sz="1600" dirty="0" smtClean="0"/>
              <a:t>Viewer Mode </a:t>
            </a:r>
            <a:r>
              <a:rPr lang="ko-KR" altLang="en-US" sz="1600" dirty="0" smtClean="0"/>
              <a:t>로 제공합니다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</a:t>
            </a:r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□ 사용 방법</a:t>
            </a:r>
            <a:endParaRPr lang="en-US" altLang="ko-KR" sz="1400" dirty="0" smtClean="0"/>
          </a:p>
          <a:p>
            <a:r>
              <a:rPr lang="en-US" altLang="ko-KR" sz="1400" dirty="0" smtClean="0"/>
              <a:t>  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-PORTAL </a:t>
            </a:r>
            <a:r>
              <a:rPr lang="ko-KR" altLang="en-US" sz="1400" dirty="0" smtClean="0"/>
              <a:t>좌측 보고서 </a:t>
            </a:r>
            <a:r>
              <a:rPr lang="ko-KR" altLang="en-US" sz="1400" dirty="0" smtClean="0"/>
              <a:t>트리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보고서 명의 우측 </a:t>
            </a:r>
            <a:r>
              <a:rPr lang="ko-KR" altLang="en-US" sz="1400" dirty="0" smtClean="0"/>
              <a:t>팝업</a:t>
            </a:r>
            <a:r>
              <a:rPr lang="en-US" altLang="ko-KR" sz="1400" dirty="0" smtClean="0"/>
              <a:t>(  )</a:t>
            </a:r>
            <a:r>
              <a:rPr lang="ko-KR" altLang="en-US" sz="1400" dirty="0" smtClean="0"/>
              <a:t> 아이콘 클릭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별도 </a:t>
            </a:r>
            <a:r>
              <a:rPr lang="en-US" altLang="ko-KR" sz="1400" dirty="0" smtClean="0"/>
              <a:t>Excel </a:t>
            </a:r>
            <a:r>
              <a:rPr lang="ko-KR" altLang="en-US" sz="1400" dirty="0" smtClean="0"/>
              <a:t>실행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보고서 오픈</a:t>
            </a:r>
            <a:endParaRPr lang="en-US" altLang="ko-KR" sz="1400" dirty="0" smtClean="0"/>
          </a:p>
          <a:p>
            <a:endParaRPr lang="en-US" altLang="ko-KR" sz="1600" dirty="0" smtClean="0"/>
          </a:p>
        </p:txBody>
      </p:sp>
      <p:sp>
        <p:nvSpPr>
          <p:cNvPr id="10" name="AutoShape 2" descr="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211" y="1477388"/>
            <a:ext cx="171450" cy="152400"/>
          </a:xfrm>
          <a:prstGeom prst="rect">
            <a:avLst/>
          </a:prstGeom>
        </p:spPr>
      </p:pic>
      <p:grpSp>
        <p:nvGrpSpPr>
          <p:cNvPr id="34" name="그룹 33"/>
          <p:cNvGrpSpPr/>
          <p:nvPr/>
        </p:nvGrpSpPr>
        <p:grpSpPr>
          <a:xfrm>
            <a:off x="1010969" y="1697367"/>
            <a:ext cx="6914335" cy="4906848"/>
            <a:chOff x="728133" y="1718733"/>
            <a:chExt cx="6914335" cy="4906848"/>
          </a:xfrm>
        </p:grpSpPr>
        <p:sp>
          <p:nvSpPr>
            <p:cNvPr id="5" name="TextBox 4"/>
            <p:cNvSpPr txBox="1"/>
            <p:nvPr/>
          </p:nvSpPr>
          <p:spPr>
            <a:xfrm>
              <a:off x="728133" y="1718733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ko-KR" dirty="0"/>
            </a:p>
            <a:p>
              <a:endParaRPr lang="ko-KR" altLang="en-US" dirty="0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0498" y="1794934"/>
              <a:ext cx="4891144" cy="2937933"/>
            </a:xfrm>
            <a:prstGeom prst="rect">
              <a:avLst/>
            </a:prstGeom>
          </p:spPr>
        </p:pic>
        <p:sp>
          <p:nvSpPr>
            <p:cNvPr id="24" name="직사각형 23"/>
            <p:cNvSpPr/>
            <p:nvPr/>
          </p:nvSpPr>
          <p:spPr>
            <a:xfrm>
              <a:off x="1856407" y="3089287"/>
              <a:ext cx="141728" cy="136518"/>
            </a:xfrm>
            <a:prstGeom prst="rect">
              <a:avLst/>
            </a:prstGeom>
            <a:noFill/>
            <a:ln>
              <a:solidFill>
                <a:srgbClr val="A91E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3610" y="3042597"/>
              <a:ext cx="2778817" cy="1555473"/>
            </a:xfrm>
            <a:prstGeom prst="rect">
              <a:avLst/>
            </a:prstGeom>
          </p:spPr>
        </p:pic>
        <p:sp>
          <p:nvSpPr>
            <p:cNvPr id="14" name="아래로 구부러진 화살표 13"/>
            <p:cNvSpPr/>
            <p:nvPr/>
          </p:nvSpPr>
          <p:spPr>
            <a:xfrm rot="21368880">
              <a:off x="1935310" y="2763798"/>
              <a:ext cx="719666" cy="263513"/>
            </a:xfrm>
            <a:prstGeom prst="curved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74445" y="2939174"/>
              <a:ext cx="1977798" cy="366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err="1" smtClean="0">
                  <a:solidFill>
                    <a:srgbClr val="C00000"/>
                  </a:solidFill>
                </a:rPr>
                <a:t>ProgressBar</a:t>
              </a:r>
              <a:r>
                <a:rPr lang="en-US" altLang="ko-KR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dirty="0" smtClean="0">
                  <a:solidFill>
                    <a:srgbClr val="C00000"/>
                  </a:solidFill>
                </a:rPr>
                <a:t>표시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80815" y="4150791"/>
              <a:ext cx="3861653" cy="2474790"/>
            </a:xfrm>
            <a:prstGeom prst="rect">
              <a:avLst/>
            </a:prstGeom>
          </p:spPr>
        </p:pic>
        <p:sp>
          <p:nvSpPr>
            <p:cNvPr id="32" name="아래로 구부러진 화살표 31"/>
            <p:cNvSpPr/>
            <p:nvPr/>
          </p:nvSpPr>
          <p:spPr>
            <a:xfrm rot="3362155">
              <a:off x="4636145" y="4053595"/>
              <a:ext cx="447548" cy="132344"/>
            </a:xfrm>
            <a:prstGeom prst="curved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295143" y="5167345"/>
              <a:ext cx="17468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rgbClr val="C00000"/>
                  </a:solidFill>
                </a:rPr>
                <a:t>Viewer</a:t>
              </a:r>
              <a:r>
                <a:rPr lang="ko-KR" altLang="en-US" dirty="0" smtClean="0">
                  <a:solidFill>
                    <a:srgbClr val="C00000"/>
                  </a:solidFill>
                </a:rPr>
                <a:t>모드의 </a:t>
              </a:r>
              <a:endParaRPr lang="en-US" altLang="ko-KR" dirty="0" smtClean="0">
                <a:solidFill>
                  <a:srgbClr val="C00000"/>
                </a:solidFill>
              </a:endParaRPr>
            </a:p>
            <a:p>
              <a:r>
                <a:rPr lang="en-US" altLang="ko-KR" dirty="0" smtClean="0">
                  <a:solidFill>
                    <a:srgbClr val="C00000"/>
                  </a:solidFill>
                </a:rPr>
                <a:t>Excel </a:t>
              </a:r>
              <a:r>
                <a:rPr lang="ko-KR" altLang="en-US" dirty="0" smtClean="0">
                  <a:solidFill>
                    <a:srgbClr val="C00000"/>
                  </a:solidFill>
                </a:rPr>
                <a:t>오픈</a:t>
              </a:r>
              <a:endParaRPr lang="en-US" altLang="ko-KR" dirty="0" smtClean="0">
                <a:solidFill>
                  <a:srgbClr val="C00000"/>
                </a:solidFill>
              </a:endParaRPr>
            </a:p>
            <a:p>
              <a:r>
                <a:rPr lang="en-US" altLang="ko-KR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dirty="0" smtClean="0">
                  <a:solidFill>
                    <a:srgbClr val="C00000"/>
                  </a:solidFill>
                </a:rPr>
                <a:t>읽기 전용</a:t>
              </a:r>
              <a:r>
                <a:rPr lang="en-US" altLang="ko-KR" dirty="0" smtClean="0">
                  <a:solidFill>
                    <a:srgbClr val="C00000"/>
                  </a:solidFill>
                </a:rPr>
                <a:t>)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xmlns="" id="{F83D3007-0ED5-4DF0-AF43-EFD1973C3C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526" y="192481"/>
            <a:ext cx="8375222" cy="385271"/>
          </a:xfrm>
        </p:spPr>
        <p:txBody>
          <a:bodyPr/>
          <a:lstStyle/>
          <a:p>
            <a:r>
              <a:rPr lang="ko-KR" altLang="en-US" dirty="0" smtClean="0"/>
              <a:t>■</a:t>
            </a:r>
            <a:r>
              <a:rPr lang="en-US" altLang="ko-KR" dirty="0" smtClean="0"/>
              <a:t> </a:t>
            </a:r>
            <a:r>
              <a:rPr lang="en-US" altLang="ko-KR" dirty="0"/>
              <a:t>Viewer Popup Mode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97F1FCE-BB7A-42D4-BDE1-14F4B4DA14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9925" y="24330"/>
            <a:ext cx="2484000" cy="252413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BI MATRIX / </a:t>
            </a:r>
            <a:r>
              <a:rPr lang="en-US" altLang="ko-KR" dirty="0" err="1" smtClean="0">
                <a:solidFill>
                  <a:schemeClr val="bg1"/>
                </a:solidFill>
              </a:rPr>
              <a:t>i</a:t>
            </a:r>
            <a:r>
              <a:rPr lang="en-US" altLang="ko-KR" dirty="0" smtClean="0">
                <a:solidFill>
                  <a:schemeClr val="bg1"/>
                </a:solidFill>
              </a:rPr>
              <a:t>-MATRIX 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E36D03CF-BCCE-469D-82C6-1EBB6E576D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8133" y="1718733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525" y="714125"/>
            <a:ext cx="810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: Viewer Mode 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Designer Mode </a:t>
            </a:r>
            <a:r>
              <a:rPr lang="ko-KR" altLang="en-US" sz="1600" dirty="0"/>
              <a:t>의</a:t>
            </a:r>
            <a:r>
              <a:rPr lang="ko-KR" altLang="en-US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-MATRIX </a:t>
            </a:r>
            <a:r>
              <a:rPr lang="en-US" altLang="ko-KR" sz="1600" dirty="0" err="1" smtClean="0"/>
              <a:t>RibbonMenu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차이 발</a:t>
            </a:r>
            <a:r>
              <a:rPr lang="ko-KR" altLang="en-US" sz="1600" dirty="0" smtClean="0"/>
              <a:t>생</a:t>
            </a:r>
            <a:endParaRPr lang="en-US" altLang="ko-KR" sz="1400" dirty="0" smtClean="0"/>
          </a:p>
          <a:p>
            <a:endParaRPr lang="en-US" altLang="ko-KR" sz="1600" dirty="0" smtClean="0"/>
          </a:p>
        </p:txBody>
      </p:sp>
      <p:sp>
        <p:nvSpPr>
          <p:cNvPr id="10" name="AutoShape 2" descr="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16553" y="1437399"/>
            <a:ext cx="197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▶ </a:t>
            </a:r>
            <a:r>
              <a:rPr lang="en-US" altLang="ko-KR" dirty="0" smtClean="0"/>
              <a:t>Viewer Mode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25" y="1906397"/>
            <a:ext cx="4372383" cy="34614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342682" y="1879686"/>
            <a:ext cx="354731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 </a:t>
            </a:r>
            <a:r>
              <a:rPr lang="en-US" altLang="ko-KR" sz="1600" dirty="0" smtClean="0"/>
              <a:t>     </a:t>
            </a:r>
            <a:r>
              <a:rPr lang="en-US" altLang="ko-KR" sz="1600" dirty="0" err="1" smtClean="0"/>
              <a:t>SaveAs</a:t>
            </a:r>
            <a:r>
              <a:rPr lang="en-US" altLang="ko-KR" sz="1600" dirty="0" smtClean="0"/>
              <a:t> : </a:t>
            </a:r>
            <a:r>
              <a:rPr lang="ko-KR" altLang="en-US" sz="1600" dirty="0" smtClean="0"/>
              <a:t>다른 이름 저장</a:t>
            </a:r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      Print : </a:t>
            </a:r>
            <a:r>
              <a:rPr lang="ko-KR" altLang="en-US" sz="1600" dirty="0" smtClean="0"/>
              <a:t>보고서 인쇄</a:t>
            </a:r>
            <a:endParaRPr lang="en-US" altLang="ko-KR" sz="1600" dirty="0" smtClean="0"/>
          </a:p>
          <a:p>
            <a:r>
              <a:rPr lang="en-US" altLang="ko-KR" sz="1200" dirty="0" smtClean="0"/>
              <a:t>                   (</a:t>
            </a:r>
            <a:r>
              <a:rPr lang="ko-KR" altLang="en-US" sz="1200" dirty="0" smtClean="0"/>
              <a:t>조회 조건 이미지 제공</a:t>
            </a:r>
            <a:r>
              <a:rPr lang="en-US" altLang="ko-KR" sz="1200" dirty="0" smtClean="0"/>
              <a:t>)</a:t>
            </a:r>
          </a:p>
          <a:p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 </a:t>
            </a:r>
            <a:r>
              <a:rPr lang="en-US" altLang="ko-KR" sz="1600" dirty="0" smtClean="0"/>
              <a:t>Run</a:t>
            </a:r>
            <a:r>
              <a:rPr lang="en-US" altLang="ko-KR" sz="1200" dirty="0" smtClean="0"/>
              <a:t> : </a:t>
            </a:r>
            <a:r>
              <a:rPr lang="ko-KR" altLang="en-US" sz="1600" dirty="0" smtClean="0"/>
              <a:t>보고서 실행</a:t>
            </a:r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       Option : </a:t>
            </a:r>
            <a:r>
              <a:rPr lang="ko-KR" altLang="en-US" sz="1600" dirty="0" smtClean="0"/>
              <a:t>옵션</a:t>
            </a:r>
            <a:endParaRPr lang="en-US" altLang="ko-KR" sz="1600" dirty="0" smtClean="0"/>
          </a:p>
          <a:p>
            <a:r>
              <a:rPr lang="en-US" altLang="ko-KR" sz="1600" dirty="0"/>
              <a:t>	</a:t>
            </a:r>
            <a:r>
              <a:rPr lang="en-US" altLang="ko-KR" sz="1200" dirty="0" smtClean="0"/>
              <a:t>        </a:t>
            </a:r>
            <a:r>
              <a:rPr lang="ko-KR" altLang="en-US" sz="1200" dirty="0" smtClean="0"/>
              <a:t>제품 버전 정보 제공</a:t>
            </a:r>
            <a:r>
              <a:rPr lang="en-US" altLang="ko-KR" sz="1200" dirty="0" smtClean="0"/>
              <a:t>)</a:t>
            </a:r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2682" y="1841189"/>
            <a:ext cx="361950" cy="523875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2682" y="2579159"/>
            <a:ext cx="390525" cy="51435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8882" y="3313193"/>
            <a:ext cx="314325" cy="523875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2752" y="4056752"/>
            <a:ext cx="40957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xmlns="" id="{F83D3007-0ED5-4DF0-AF43-EFD1973C3C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526" y="192481"/>
            <a:ext cx="8375222" cy="385271"/>
          </a:xfrm>
        </p:spPr>
        <p:txBody>
          <a:bodyPr/>
          <a:lstStyle/>
          <a:p>
            <a:r>
              <a:rPr lang="ko-KR" altLang="en-US" dirty="0" smtClean="0"/>
              <a:t>■</a:t>
            </a:r>
            <a:r>
              <a:rPr lang="en-US" altLang="ko-KR" dirty="0" smtClean="0"/>
              <a:t> </a:t>
            </a:r>
            <a:r>
              <a:rPr lang="en-US" altLang="ko-KR" dirty="0"/>
              <a:t>Viewer Popup Mode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97F1FCE-BB7A-42D4-BDE1-14F4B4DA14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9925" y="24330"/>
            <a:ext cx="2484000" cy="252413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BI MATRIX / </a:t>
            </a:r>
            <a:r>
              <a:rPr lang="en-US" altLang="ko-KR" dirty="0" err="1" smtClean="0">
                <a:solidFill>
                  <a:schemeClr val="bg1"/>
                </a:solidFill>
              </a:rPr>
              <a:t>i</a:t>
            </a:r>
            <a:r>
              <a:rPr lang="en-US" altLang="ko-KR" dirty="0" smtClean="0">
                <a:solidFill>
                  <a:schemeClr val="bg1"/>
                </a:solidFill>
              </a:rPr>
              <a:t>-MATRIX 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E36D03CF-BCCE-469D-82C6-1EBB6E576D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8133" y="1718733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525" y="714125"/>
            <a:ext cx="8106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: Viewer Mode 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Designer Mode </a:t>
            </a:r>
            <a:r>
              <a:rPr lang="ko-KR" altLang="en-US" sz="1600" dirty="0"/>
              <a:t>의</a:t>
            </a:r>
            <a:r>
              <a:rPr lang="ko-KR" altLang="en-US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-MATRIX </a:t>
            </a:r>
            <a:r>
              <a:rPr lang="en-US" altLang="ko-KR" sz="1600" dirty="0" err="1" smtClean="0"/>
              <a:t>RibbonMenu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차이 발</a:t>
            </a:r>
            <a:r>
              <a:rPr lang="ko-KR" altLang="en-US" sz="1600" dirty="0" smtClean="0"/>
              <a:t>생</a:t>
            </a:r>
            <a:endParaRPr lang="en-US" altLang="ko-KR" sz="1400" dirty="0" smtClean="0"/>
          </a:p>
        </p:txBody>
      </p:sp>
      <p:sp>
        <p:nvSpPr>
          <p:cNvPr id="10" name="AutoShape 2" descr="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63525" y="1366950"/>
            <a:ext cx="2323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▶ </a:t>
            </a:r>
            <a:r>
              <a:rPr lang="en-US" altLang="ko-KR" dirty="0" smtClean="0"/>
              <a:t>Designer Mode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395" y="2305796"/>
            <a:ext cx="5479804" cy="39825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2792" y="1755554"/>
            <a:ext cx="8106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: </a:t>
            </a:r>
            <a:r>
              <a:rPr lang="ko-KR" altLang="en-US" sz="1400" dirty="0" smtClean="0"/>
              <a:t>기존 </a:t>
            </a:r>
            <a:r>
              <a:rPr lang="en-US" altLang="ko-KR" sz="1400" dirty="0" smtClean="0"/>
              <a:t>Designer </a:t>
            </a:r>
            <a:r>
              <a:rPr lang="ko-KR" altLang="en-US" sz="1400" dirty="0" smtClean="0"/>
              <a:t>와 동일하게 제품 기능 제공</a:t>
            </a:r>
            <a:endParaRPr lang="en-US" altLang="ko-KR" sz="1200" dirty="0" smtClean="0"/>
          </a:p>
        </p:txBody>
      </p:sp>
      <p:sp>
        <p:nvSpPr>
          <p:cNvPr id="20" name="직사각형 19"/>
          <p:cNvSpPr/>
          <p:nvPr/>
        </p:nvSpPr>
        <p:spPr>
          <a:xfrm>
            <a:off x="1771737" y="2732338"/>
            <a:ext cx="4019462" cy="730529"/>
          </a:xfrm>
          <a:prstGeom prst="rect">
            <a:avLst/>
          </a:prstGeom>
          <a:noFill/>
          <a:ln>
            <a:solidFill>
              <a:srgbClr val="A91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30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xmlns="" id="{F83D3007-0ED5-4DF0-AF43-EFD1973C3C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526" y="192481"/>
            <a:ext cx="8375222" cy="385271"/>
          </a:xfrm>
        </p:spPr>
        <p:txBody>
          <a:bodyPr/>
          <a:lstStyle/>
          <a:p>
            <a:r>
              <a:rPr lang="ko-KR" altLang="en-US" dirty="0" smtClean="0"/>
              <a:t>■</a:t>
            </a:r>
            <a:r>
              <a:rPr lang="en-US" altLang="ko-KR" dirty="0" smtClean="0"/>
              <a:t> </a:t>
            </a:r>
            <a:r>
              <a:rPr lang="en-US" altLang="ko-KR" dirty="0"/>
              <a:t>Viewer Popup Mode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97F1FCE-BB7A-42D4-BDE1-14F4B4DA14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9925" y="24330"/>
            <a:ext cx="2484000" cy="252413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BI MATRIX / </a:t>
            </a:r>
            <a:r>
              <a:rPr lang="en-US" altLang="ko-KR" dirty="0" err="1" smtClean="0">
                <a:solidFill>
                  <a:schemeClr val="bg1"/>
                </a:solidFill>
              </a:rPr>
              <a:t>i</a:t>
            </a:r>
            <a:r>
              <a:rPr lang="en-US" altLang="ko-KR" dirty="0" smtClean="0">
                <a:solidFill>
                  <a:schemeClr val="bg1"/>
                </a:solidFill>
              </a:rPr>
              <a:t>-MATRIX 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E36D03CF-BCCE-469D-82C6-1EBB6E576DB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8133" y="1718733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525" y="714125"/>
            <a:ext cx="810697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: AUD </a:t>
            </a:r>
            <a:r>
              <a:rPr lang="ko-KR" altLang="en-US" sz="1400" dirty="0" smtClean="0"/>
              <a:t>플랫폼</a:t>
            </a:r>
            <a:r>
              <a:rPr lang="en-US" altLang="ko-KR" sz="1400" dirty="0" smtClean="0"/>
              <a:t>7  </a:t>
            </a:r>
            <a:r>
              <a:rPr lang="ko-KR" altLang="en-US" sz="1400" dirty="0" smtClean="0"/>
              <a:t>설치 시 보고서 팝업 모드 </a:t>
            </a:r>
            <a:r>
              <a:rPr lang="en-US" altLang="ko-KR" sz="1400" dirty="0" smtClean="0"/>
              <a:t>Excel </a:t>
            </a:r>
            <a:r>
              <a:rPr lang="ko-KR" altLang="en-US" sz="1400" dirty="0" smtClean="0"/>
              <a:t>사용이 기본 설정입니다</a:t>
            </a:r>
            <a:r>
              <a:rPr lang="en-US" altLang="ko-KR" sz="1400" dirty="0" smtClean="0"/>
              <a:t>.</a:t>
            </a:r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□ 설정 방법</a:t>
            </a:r>
            <a:endParaRPr lang="en-US" altLang="ko-KR" sz="1400" dirty="0" smtClean="0"/>
          </a:p>
          <a:p>
            <a:r>
              <a:rPr lang="en-US" altLang="ko-KR" sz="1200" dirty="0" smtClean="0"/>
              <a:t>    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-MGT</a:t>
            </a:r>
            <a:r>
              <a:rPr lang="en-US" altLang="ko-KR" sz="1200" dirty="0" smtClean="0"/>
              <a:t> &gt;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제품 별 옵션 설정</a:t>
            </a:r>
            <a:r>
              <a:rPr lang="en-US" altLang="ko-KR" sz="1200" dirty="0" smtClean="0"/>
              <a:t>&gt; </a:t>
            </a:r>
            <a:r>
              <a:rPr lang="ko-KR" altLang="en-US" sz="1200" dirty="0" err="1" smtClean="0"/>
              <a:t>모듈명</a:t>
            </a:r>
            <a:r>
              <a:rPr lang="en-US" altLang="ko-KR" sz="1200" dirty="0" smtClean="0"/>
              <a:t>: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-MATRIX </a:t>
            </a:r>
          </a:p>
          <a:p>
            <a:r>
              <a:rPr lang="en-US" altLang="ko-KR" sz="1200" dirty="0" smtClean="0"/>
              <a:t>        </a:t>
            </a:r>
            <a:r>
              <a:rPr lang="ko-KR" altLang="en-US" sz="1200" dirty="0" smtClean="0"/>
              <a:t>코드 </a:t>
            </a:r>
            <a:r>
              <a:rPr lang="en-US" altLang="ko-KR" sz="1200" dirty="0" smtClean="0"/>
              <a:t>: </a:t>
            </a:r>
            <a:r>
              <a:rPr lang="en-US" altLang="ko-KR" sz="1200" dirty="0" err="1" smtClean="0"/>
              <a:t>WebPortalPopupViewMode</a:t>
            </a:r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</a:t>
            </a:r>
            <a:r>
              <a:rPr lang="ko-KR" altLang="en-US" sz="1200" dirty="0" smtClean="0"/>
              <a:t>값    </a:t>
            </a:r>
            <a:r>
              <a:rPr lang="en-US" altLang="ko-KR" sz="1200" dirty="0" smtClean="0"/>
              <a:t>: </a:t>
            </a:r>
            <a:r>
              <a:rPr lang="en-US" altLang="ko-KR" sz="1200" dirty="0" smtClean="0"/>
              <a:t> 1 (0 : </a:t>
            </a:r>
            <a:r>
              <a:rPr lang="ko-KR" altLang="en-US" sz="1200" dirty="0" err="1" smtClean="0"/>
              <a:t>웹브라우저</a:t>
            </a:r>
            <a:r>
              <a:rPr lang="en-US" altLang="ko-KR" sz="1200" dirty="0" smtClean="0"/>
              <a:t>/ 1 : Excel-</a:t>
            </a:r>
            <a:r>
              <a:rPr lang="ko-KR" altLang="en-US" sz="1200" dirty="0" smtClean="0"/>
              <a:t>기본값</a:t>
            </a:r>
            <a:r>
              <a:rPr lang="en-US" altLang="ko-KR" sz="1200" dirty="0" smtClean="0"/>
              <a:t>)</a:t>
            </a:r>
            <a:endParaRPr lang="en-US" altLang="ko-KR" sz="1200" dirty="0" smtClean="0"/>
          </a:p>
          <a:p>
            <a:endParaRPr lang="ko-KR" altLang="en-US" sz="1600" dirty="0"/>
          </a:p>
        </p:txBody>
      </p:sp>
      <p:sp>
        <p:nvSpPr>
          <p:cNvPr id="10" name="AutoShape 2" descr="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915" y="2345341"/>
            <a:ext cx="7220189" cy="3851572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7472" y="4267200"/>
            <a:ext cx="827528" cy="211667"/>
          </a:xfrm>
          <a:prstGeom prst="rect">
            <a:avLst/>
          </a:prstGeom>
          <a:noFill/>
          <a:ln>
            <a:solidFill>
              <a:srgbClr val="A91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111339" y="4648200"/>
            <a:ext cx="827528" cy="211667"/>
          </a:xfrm>
          <a:prstGeom prst="rect">
            <a:avLst/>
          </a:prstGeom>
          <a:noFill/>
          <a:ln>
            <a:solidFill>
              <a:srgbClr val="A91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2855471" y="3060894"/>
            <a:ext cx="1445595" cy="211667"/>
          </a:xfrm>
          <a:prstGeom prst="rect">
            <a:avLst/>
          </a:prstGeom>
          <a:noFill/>
          <a:ln>
            <a:solidFill>
              <a:srgbClr val="A91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2660739" y="4105310"/>
            <a:ext cx="5458794" cy="211667"/>
          </a:xfrm>
          <a:prstGeom prst="rect">
            <a:avLst/>
          </a:prstGeom>
          <a:noFill/>
          <a:ln>
            <a:solidFill>
              <a:srgbClr val="A91E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4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29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21873</TotalTime>
  <Words>210</Words>
  <Application>Microsoft Office PowerPoint</Application>
  <PresentationFormat>화면 슬라이드 쇼(4:3)</PresentationFormat>
  <Paragraphs>52</Paragraphs>
  <Slides>6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i-MATRIX 7 Viewer Popup Mode 안내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최한나</cp:lastModifiedBy>
  <cp:revision>1372</cp:revision>
  <dcterms:created xsi:type="dcterms:W3CDTF">2018-04-10T05:56:39Z</dcterms:created>
  <dcterms:modified xsi:type="dcterms:W3CDTF">2023-03-31T02:29:16Z</dcterms:modified>
</cp:coreProperties>
</file>