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4"/>
  </p:notesMasterIdLst>
  <p:sldIdLst>
    <p:sldId id="257" r:id="rId2"/>
    <p:sldId id="274" r:id="rId3"/>
    <p:sldId id="273" r:id="rId4"/>
    <p:sldId id="275" r:id="rId5"/>
    <p:sldId id="276" r:id="rId6"/>
    <p:sldId id="277" r:id="rId7"/>
    <p:sldId id="278" r:id="rId8"/>
    <p:sldId id="280" r:id="rId9"/>
    <p:sldId id="281" r:id="rId10"/>
    <p:sldId id="282" r:id="rId11"/>
    <p:sldId id="283" r:id="rId12"/>
    <p:sldId id="267" r:id="rId1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>
        <p:scale>
          <a:sx n="125" d="100"/>
          <a:sy n="125" d="100"/>
        </p:scale>
        <p:origin x="156" y="-54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Matrix Scheduler Manual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2022</a:t>
            </a:r>
            <a:r>
              <a:rPr lang="ko-KR" altLang="en-US" dirty="0"/>
              <a:t>년 </a:t>
            </a:r>
            <a:r>
              <a:rPr lang="en-US" altLang="ko-KR" dirty="0"/>
              <a:t>09</a:t>
            </a:r>
            <a:r>
              <a:rPr lang="ko-KR" altLang="en-US" dirty="0"/>
              <a:t>월 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41361D72-82F5-A639-422E-49D086939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" y="1676360"/>
            <a:ext cx="7976831" cy="25679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조회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3D9686C0-0755-0D83-DE7B-4E3F6B90F595}"/>
              </a:ext>
            </a:extLst>
          </p:cNvPr>
          <p:cNvSpPr/>
          <p:nvPr/>
        </p:nvSpPr>
        <p:spPr>
          <a:xfrm>
            <a:off x="528506" y="3615498"/>
            <a:ext cx="3705968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/>
              <a:t>날짜별</a:t>
            </a:r>
            <a:r>
              <a:rPr lang="ko-KR" altLang="en-US" sz="1200" b="1" dirty="0"/>
              <a:t> 스케줄 실행 이력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C009349-E12A-56A7-A13F-96A0B671F55D}"/>
              </a:ext>
            </a:extLst>
          </p:cNvPr>
          <p:cNvSpPr/>
          <p:nvPr/>
        </p:nvSpPr>
        <p:spPr>
          <a:xfrm>
            <a:off x="1013460" y="2445826"/>
            <a:ext cx="7976831" cy="7776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9135FB4-B6A4-3F07-B8B4-F59945BEEA1B}"/>
              </a:ext>
            </a:extLst>
          </p:cNvPr>
          <p:cNvSpPr/>
          <p:nvPr/>
        </p:nvSpPr>
        <p:spPr>
          <a:xfrm>
            <a:off x="1757067" y="2086646"/>
            <a:ext cx="651921" cy="188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2788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메일 결과 확인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메일 설정</a:t>
            </a: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CE20C346-BAA8-85A6-5E05-592A7663797F}"/>
              </a:ext>
            </a:extLst>
          </p:cNvPr>
          <p:cNvGrpSpPr/>
          <p:nvPr/>
        </p:nvGrpSpPr>
        <p:grpSpPr>
          <a:xfrm>
            <a:off x="399267" y="1549654"/>
            <a:ext cx="8798073" cy="3398364"/>
            <a:chOff x="399267" y="1549654"/>
            <a:chExt cx="8798073" cy="339836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6AB502A6-3A07-62F9-8122-4CC914533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9267" y="1549654"/>
              <a:ext cx="8798073" cy="3398364"/>
            </a:xfrm>
            <a:prstGeom prst="rect">
              <a:avLst/>
            </a:prstGeom>
            <a:ln>
              <a:solidFill>
                <a:srgbClr val="333333"/>
              </a:solidFill>
            </a:ln>
          </p:spPr>
        </p:pic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9DB326FE-59CE-2AAB-87F9-F3B5107A5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1215" y="2443162"/>
              <a:ext cx="4375785" cy="263909"/>
            </a:xfrm>
            <a:prstGeom prst="rect">
              <a:avLst/>
            </a:prstGeom>
          </p:spPr>
        </p:pic>
      </p:grpSp>
      <p:pic>
        <p:nvPicPr>
          <p:cNvPr id="17" name="그림 16">
            <a:extLst>
              <a:ext uri="{FF2B5EF4-FFF2-40B4-BE49-F238E27FC236}">
                <a16:creationId xmlns:a16="http://schemas.microsoft.com/office/drawing/2014/main" id="{0FB59EED-7081-BAEB-9C5C-D8843CBC0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597" y="3201146"/>
            <a:ext cx="5224463" cy="3024689"/>
          </a:xfrm>
          <a:prstGeom prst="rect">
            <a:avLst/>
          </a:prstGeom>
          <a:ln>
            <a:solidFill>
              <a:srgbClr val="333333"/>
            </a:solidFill>
          </a:ln>
        </p:spPr>
      </p:pic>
    </p:spTree>
    <p:extLst>
      <p:ext uri="{BB962C8B-B14F-4D97-AF65-F5344CB8AC3E}">
        <p14:creationId xmlns:p14="http://schemas.microsoft.com/office/powerpoint/2010/main" val="2428999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개념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490984-8BEC-1833-9BE9-4484378DB73D}"/>
              </a:ext>
            </a:extLst>
          </p:cNvPr>
          <p:cNvSpPr txBox="1"/>
          <p:nvPr/>
        </p:nvSpPr>
        <p:spPr>
          <a:xfrm>
            <a:off x="297783" y="1336647"/>
            <a:ext cx="931043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400" b="1" dirty="0"/>
              <a:t>Matrix Scheduler</a:t>
            </a:r>
            <a:r>
              <a:rPr lang="ko-KR" altLang="en-US" sz="1400" b="1" dirty="0"/>
              <a:t>는 </a:t>
            </a:r>
            <a:r>
              <a:rPr lang="en-US" altLang="ko-KR" sz="1400" b="1" dirty="0"/>
              <a:t>Administrator </a:t>
            </a:r>
            <a:r>
              <a:rPr lang="ko-KR" altLang="en-US" sz="1400" b="1" dirty="0"/>
              <a:t>권한이 있는 사용자가 등록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관리합니다</a:t>
            </a:r>
            <a:r>
              <a:rPr lang="en-US" altLang="ko-KR" sz="1400" b="1" dirty="0"/>
              <a:t>. (</a:t>
            </a:r>
            <a:r>
              <a:rPr lang="ko-KR" altLang="en-US" sz="1400" b="1" dirty="0"/>
              <a:t>관리자 페이지에서만 등록가능</a:t>
            </a:r>
            <a:r>
              <a:rPr lang="en-US" altLang="ko-KR" sz="1400" b="1" dirty="0"/>
              <a:t>)</a:t>
            </a:r>
          </a:p>
          <a:p>
            <a:pPr marL="342900" indent="-342900">
              <a:buAutoNum type="arabicPeriod"/>
            </a:pPr>
            <a:endParaRPr lang="en-US" altLang="ko-KR" sz="1400" b="1" dirty="0"/>
          </a:p>
          <a:p>
            <a:pPr marL="342900" indent="-342900">
              <a:buAutoNum type="arabicPeriod"/>
            </a:pPr>
            <a:r>
              <a:rPr lang="ko-KR" altLang="en-US" sz="1400" b="1" dirty="0"/>
              <a:t>스케줄 등록할 보고서에 해당 계정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관리자페이지 접속 계정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이 읽기</a:t>
            </a:r>
            <a:r>
              <a:rPr lang="en-US" altLang="ko-KR" sz="1400" b="1" dirty="0"/>
              <a:t>/</a:t>
            </a:r>
            <a:r>
              <a:rPr lang="ko-KR" altLang="en-US" sz="1400" b="1" dirty="0"/>
              <a:t>쓰기 권한이 있어야 합니다</a:t>
            </a:r>
            <a:r>
              <a:rPr lang="en-US" altLang="ko-KR" sz="1400" b="1" dirty="0"/>
              <a:t>.</a:t>
            </a:r>
          </a:p>
          <a:p>
            <a:pPr marL="342900" indent="-342900">
              <a:buAutoNum type="arabicPeriod"/>
            </a:pPr>
            <a:endParaRPr lang="en-US" altLang="ko-KR" sz="1400" b="1" dirty="0"/>
          </a:p>
          <a:p>
            <a:pPr marL="342900" indent="-342900">
              <a:buAutoNum type="arabicPeriod"/>
            </a:pPr>
            <a:r>
              <a:rPr lang="ko-KR" altLang="en-US" sz="1400" b="1" dirty="0"/>
              <a:t>서버 자원으로 </a:t>
            </a:r>
            <a:r>
              <a:rPr lang="en-US" altLang="ko-KR" sz="1400" b="1" dirty="0"/>
              <a:t>Excel</a:t>
            </a:r>
            <a:r>
              <a:rPr lang="ko-KR" altLang="en-US" sz="1400" b="1" dirty="0"/>
              <a:t>을 실행하기 때문에 스케줄 등록 시간은 적절한 분배 필요</a:t>
            </a:r>
            <a:endParaRPr lang="en-US" altLang="ko-KR" sz="1400" b="1" dirty="0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CD5EDC0-F084-E455-EE4F-0689ADE68186}"/>
              </a:ext>
            </a:extLst>
          </p:cNvPr>
          <p:cNvGrpSpPr/>
          <p:nvPr/>
        </p:nvGrpSpPr>
        <p:grpSpPr>
          <a:xfrm>
            <a:off x="1681198" y="2905946"/>
            <a:ext cx="6543604" cy="3135775"/>
            <a:chOff x="319882" y="2905946"/>
            <a:chExt cx="6543604" cy="3135775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914E2431-A233-0783-8A4E-1905021A6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882" y="2905946"/>
              <a:ext cx="6543604" cy="31357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B5C5AFE5-C977-D110-0870-3353A485396D}"/>
                </a:ext>
              </a:extLst>
            </p:cNvPr>
            <p:cNvSpPr/>
            <p:nvPr/>
          </p:nvSpPr>
          <p:spPr>
            <a:xfrm>
              <a:off x="329811" y="4397491"/>
              <a:ext cx="1674289" cy="2030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B96C4ABB-EFF2-FBE5-70FE-6C8D7678DE10}"/>
                </a:ext>
              </a:extLst>
            </p:cNvPr>
            <p:cNvSpPr/>
            <p:nvPr/>
          </p:nvSpPr>
          <p:spPr>
            <a:xfrm>
              <a:off x="3591684" y="5318334"/>
              <a:ext cx="3271802" cy="2030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F799E24-8F4C-AC87-CFC1-151141F5D476}"/>
              </a:ext>
            </a:extLst>
          </p:cNvPr>
          <p:cNvSpPr txBox="1"/>
          <p:nvPr/>
        </p:nvSpPr>
        <p:spPr>
          <a:xfrm>
            <a:off x="3426781" y="6098796"/>
            <a:ext cx="3052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/>
              <a:t>스케줄 관리 메뉴가 없을 경우 패치가 필요합니다</a:t>
            </a:r>
            <a:r>
              <a:rPr lang="en-US" altLang="ko-KR" sz="1000" b="1" dirty="0"/>
              <a:t>.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3602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ABC4F5FA-02B0-866B-FE8A-1BA1AE5A802E}"/>
              </a:ext>
            </a:extLst>
          </p:cNvPr>
          <p:cNvGrpSpPr/>
          <p:nvPr/>
        </p:nvGrpSpPr>
        <p:grpSpPr>
          <a:xfrm>
            <a:off x="1190538" y="1526273"/>
            <a:ext cx="7524925" cy="3922510"/>
            <a:chOff x="403103" y="1131990"/>
            <a:chExt cx="7524925" cy="392251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54E82B29-F637-A8D1-A713-70ECEA7D9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103" y="1131990"/>
              <a:ext cx="7524925" cy="39225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365BD1C8-D74C-298F-E1CD-09E7B2028C2F}"/>
                </a:ext>
              </a:extLst>
            </p:cNvPr>
            <p:cNvSpPr/>
            <p:nvPr/>
          </p:nvSpPr>
          <p:spPr>
            <a:xfrm>
              <a:off x="403103" y="4857226"/>
              <a:ext cx="1257918" cy="1972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8D6890D0-DB26-3C5A-B326-14D4641AB6B6}"/>
                </a:ext>
              </a:extLst>
            </p:cNvPr>
            <p:cNvSpPr/>
            <p:nvPr/>
          </p:nvSpPr>
          <p:spPr>
            <a:xfrm>
              <a:off x="6298405" y="1451294"/>
              <a:ext cx="389019" cy="1275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신규</a:t>
            </a:r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4ABEDD97-CD1B-74C8-855C-27D414C24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51" y="1549654"/>
            <a:ext cx="7759817" cy="49368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신규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00A04EE-3BDF-B97A-0057-DF6CB29FA199}"/>
              </a:ext>
            </a:extLst>
          </p:cNvPr>
          <p:cNvSpPr/>
          <p:nvPr/>
        </p:nvSpPr>
        <p:spPr>
          <a:xfrm>
            <a:off x="2155971" y="2583808"/>
            <a:ext cx="6182686" cy="1023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잘린 한쪽 모서리 16">
            <a:extLst>
              <a:ext uri="{FF2B5EF4-FFF2-40B4-BE49-F238E27FC236}">
                <a16:creationId xmlns:a16="http://schemas.microsoft.com/office/drawing/2014/main" id="{37CEBF26-76C0-A3DF-64DA-A576D107413A}"/>
              </a:ext>
            </a:extLst>
          </p:cNvPr>
          <p:cNvSpPr/>
          <p:nvPr/>
        </p:nvSpPr>
        <p:spPr>
          <a:xfrm>
            <a:off x="7545131" y="2793533"/>
            <a:ext cx="2147581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스케줄러 실행 정보 입력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A9F0F325-BD2C-0BD0-0539-5CBDACFAEA47}"/>
              </a:ext>
            </a:extLst>
          </p:cNvPr>
          <p:cNvSpPr/>
          <p:nvPr/>
        </p:nvSpPr>
        <p:spPr>
          <a:xfrm>
            <a:off x="1309489" y="3944223"/>
            <a:ext cx="4604750" cy="19867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잘린 한쪽 모서리 18">
            <a:extLst>
              <a:ext uri="{FF2B5EF4-FFF2-40B4-BE49-F238E27FC236}">
                <a16:creationId xmlns:a16="http://schemas.microsoft.com/office/drawing/2014/main" id="{A90897B0-43BE-F52C-2070-B75C0386748D}"/>
              </a:ext>
            </a:extLst>
          </p:cNvPr>
          <p:cNvSpPr/>
          <p:nvPr/>
        </p:nvSpPr>
        <p:spPr>
          <a:xfrm>
            <a:off x="3984220" y="5492490"/>
            <a:ext cx="2147581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권한이 있는 목록만 표시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5012F5A-47AB-C755-5CD6-129FAFA571AD}"/>
              </a:ext>
            </a:extLst>
          </p:cNvPr>
          <p:cNvSpPr/>
          <p:nvPr/>
        </p:nvSpPr>
        <p:spPr>
          <a:xfrm>
            <a:off x="5957720" y="3963324"/>
            <a:ext cx="2386134" cy="188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연결선: 구부러짐 21">
            <a:extLst>
              <a:ext uri="{FF2B5EF4-FFF2-40B4-BE49-F238E27FC236}">
                <a16:creationId xmlns:a16="http://schemas.microsoft.com/office/drawing/2014/main" id="{4E062F70-C951-6A8E-775C-970CA151EE1C}"/>
              </a:ext>
            </a:extLst>
          </p:cNvPr>
          <p:cNvCxnSpPr>
            <a:stCxn id="18" idx="3"/>
            <a:endCxn id="20" idx="2"/>
          </p:cNvCxnSpPr>
          <p:nvPr/>
        </p:nvCxnSpPr>
        <p:spPr>
          <a:xfrm flipV="1">
            <a:off x="5914239" y="4151611"/>
            <a:ext cx="1236548" cy="786009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24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신규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E51A001-0225-3ABE-CBCD-7C7F5E549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559" y="1377079"/>
            <a:ext cx="7822882" cy="5007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AFFAC77-2139-8587-66FA-FD45E14AF7FD}"/>
              </a:ext>
            </a:extLst>
          </p:cNvPr>
          <p:cNvSpPr/>
          <p:nvPr/>
        </p:nvSpPr>
        <p:spPr>
          <a:xfrm>
            <a:off x="1198927" y="2550253"/>
            <a:ext cx="7665514" cy="2181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68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메일 설정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E51A001-0225-3ABE-CBCD-7C7F5E549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559" y="1377079"/>
            <a:ext cx="7822882" cy="5007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AFFAC77-2139-8587-66FA-FD45E14AF7FD}"/>
              </a:ext>
            </a:extLst>
          </p:cNvPr>
          <p:cNvSpPr/>
          <p:nvPr/>
        </p:nvSpPr>
        <p:spPr>
          <a:xfrm>
            <a:off x="4723001" y="2547157"/>
            <a:ext cx="335009" cy="20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69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3F992-19A5-02AC-3194-6C5110044AF8}"/>
              </a:ext>
            </a:extLst>
          </p:cNvPr>
          <p:cNvSpPr txBox="1"/>
          <p:nvPr/>
        </p:nvSpPr>
        <p:spPr>
          <a:xfrm>
            <a:off x="528506" y="105701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메일 설정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AFFAC77-2139-8587-66FA-FD45E14AF7FD}"/>
              </a:ext>
            </a:extLst>
          </p:cNvPr>
          <p:cNvSpPr/>
          <p:nvPr/>
        </p:nvSpPr>
        <p:spPr>
          <a:xfrm>
            <a:off x="4723001" y="2547157"/>
            <a:ext cx="335009" cy="20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8F6BE00-7AE5-F9E0-25E6-D5D948B73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816" y="1549654"/>
            <a:ext cx="7340367" cy="46664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4249296-A96E-6780-B506-7C9A850C873F}"/>
              </a:ext>
            </a:extLst>
          </p:cNvPr>
          <p:cNvSpPr/>
          <p:nvPr/>
        </p:nvSpPr>
        <p:spPr>
          <a:xfrm>
            <a:off x="3541552" y="2339630"/>
            <a:ext cx="2389465" cy="20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113630E-9715-847B-328B-BF9DFC3C4850}"/>
              </a:ext>
            </a:extLst>
          </p:cNvPr>
          <p:cNvSpPr/>
          <p:nvPr/>
        </p:nvSpPr>
        <p:spPr>
          <a:xfrm>
            <a:off x="6239459" y="2555273"/>
            <a:ext cx="873007" cy="199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57413ED-0865-4C49-4A79-1FABBDEC2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715" y="2818897"/>
            <a:ext cx="3530761" cy="30994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0E370B91-791F-52FF-1639-F16F4D5273EC}"/>
              </a:ext>
            </a:extLst>
          </p:cNvPr>
          <p:cNvSpPr/>
          <p:nvPr/>
        </p:nvSpPr>
        <p:spPr>
          <a:xfrm>
            <a:off x="2199882" y="3330504"/>
            <a:ext cx="1506608" cy="22972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잘린 한쪽 모서리 13">
            <a:extLst>
              <a:ext uri="{FF2B5EF4-FFF2-40B4-BE49-F238E27FC236}">
                <a16:creationId xmlns:a16="http://schemas.microsoft.com/office/drawing/2014/main" id="{4B3DB730-B4B2-736F-116B-60E8743E854C}"/>
              </a:ext>
            </a:extLst>
          </p:cNvPr>
          <p:cNvSpPr/>
          <p:nvPr/>
        </p:nvSpPr>
        <p:spPr>
          <a:xfrm>
            <a:off x="429805" y="4368611"/>
            <a:ext cx="3705968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MTX_USER_MAIL </a:t>
            </a:r>
            <a:r>
              <a:rPr lang="ko-KR" altLang="en-US" sz="1200" b="1" dirty="0"/>
              <a:t>테이블에 있는 사용자만 표시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32151A1-B54E-5218-6910-C9EECEE42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06" y="4679656"/>
            <a:ext cx="3705968" cy="7420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2CBE89E4-B428-4764-8445-28BABDCBE330}"/>
              </a:ext>
            </a:extLst>
          </p:cNvPr>
          <p:cNvSpPr/>
          <p:nvPr/>
        </p:nvSpPr>
        <p:spPr>
          <a:xfrm>
            <a:off x="4739779" y="5636153"/>
            <a:ext cx="503340" cy="1868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연결선: 구부러짐 18">
            <a:extLst>
              <a:ext uri="{FF2B5EF4-FFF2-40B4-BE49-F238E27FC236}">
                <a16:creationId xmlns:a16="http://schemas.microsoft.com/office/drawing/2014/main" id="{1FBCDD3E-9479-6836-D009-E117712A4104}"/>
              </a:ext>
            </a:extLst>
          </p:cNvPr>
          <p:cNvCxnSpPr>
            <a:stCxn id="9" idx="2"/>
            <a:endCxn id="11" idx="3"/>
          </p:cNvCxnSpPr>
          <p:nvPr/>
        </p:nvCxnSpPr>
        <p:spPr>
          <a:xfrm rot="5400000">
            <a:off x="5383757" y="3076405"/>
            <a:ext cx="1613927" cy="970487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F1E408B-9F76-05B1-6B32-7FC52ABA1AA8}"/>
              </a:ext>
            </a:extLst>
          </p:cNvPr>
          <p:cNvSpPr/>
          <p:nvPr/>
        </p:nvSpPr>
        <p:spPr>
          <a:xfrm>
            <a:off x="3742863" y="3700933"/>
            <a:ext cx="274080" cy="1385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879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6FEEA72-CD54-3C73-840C-05616EC6A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268" y="1608377"/>
            <a:ext cx="7191797" cy="45743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등록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AFFAC77-2139-8587-66FA-FD45E14AF7FD}"/>
              </a:ext>
            </a:extLst>
          </p:cNvPr>
          <p:cNvSpPr/>
          <p:nvPr/>
        </p:nvSpPr>
        <p:spPr>
          <a:xfrm>
            <a:off x="6323570" y="5718433"/>
            <a:ext cx="439684" cy="1734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981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조회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BDC4AAB-30BC-285D-6CFE-1D5385389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666" y="1549654"/>
            <a:ext cx="7021585" cy="44755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49C70FB2-811B-6FF5-013A-F5F61F47AFAA}"/>
              </a:ext>
            </a:extLst>
          </p:cNvPr>
          <p:cNvSpPr/>
          <p:nvPr/>
        </p:nvSpPr>
        <p:spPr>
          <a:xfrm>
            <a:off x="1538748" y="2582911"/>
            <a:ext cx="6828504" cy="20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6A62AD7-0922-147F-8BB3-340039CA4BD3}"/>
              </a:ext>
            </a:extLst>
          </p:cNvPr>
          <p:cNvSpPr/>
          <p:nvPr/>
        </p:nvSpPr>
        <p:spPr>
          <a:xfrm>
            <a:off x="1345667" y="4183524"/>
            <a:ext cx="7021584" cy="6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3D9686C0-0755-0D83-DE7B-4E3F6B90F595}"/>
              </a:ext>
            </a:extLst>
          </p:cNvPr>
          <p:cNvSpPr/>
          <p:nvPr/>
        </p:nvSpPr>
        <p:spPr>
          <a:xfrm>
            <a:off x="319882" y="2921431"/>
            <a:ext cx="3705968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스케줄 등록 된 목록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C009349-E12A-56A7-A13F-96A0B671F55D}"/>
              </a:ext>
            </a:extLst>
          </p:cNvPr>
          <p:cNvSpPr/>
          <p:nvPr/>
        </p:nvSpPr>
        <p:spPr>
          <a:xfrm>
            <a:off x="1345665" y="2234457"/>
            <a:ext cx="5306805" cy="188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9135FB4-B6A4-3F07-B8B4-F59945BEEA1B}"/>
              </a:ext>
            </a:extLst>
          </p:cNvPr>
          <p:cNvSpPr/>
          <p:nvPr/>
        </p:nvSpPr>
        <p:spPr>
          <a:xfrm>
            <a:off x="1330758" y="1900295"/>
            <a:ext cx="651921" cy="188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사각형: 잘린 한쪽 모서리 9">
            <a:extLst>
              <a:ext uri="{FF2B5EF4-FFF2-40B4-BE49-F238E27FC236}">
                <a16:creationId xmlns:a16="http://schemas.microsoft.com/office/drawing/2014/main" id="{9A5392F1-03AE-527C-1811-F2B8C5CF50C0}"/>
              </a:ext>
            </a:extLst>
          </p:cNvPr>
          <p:cNvSpPr/>
          <p:nvPr/>
        </p:nvSpPr>
        <p:spPr>
          <a:xfrm>
            <a:off x="354846" y="4993362"/>
            <a:ext cx="3705968" cy="30200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특정 스케줄 상세 이력</a:t>
            </a:r>
          </a:p>
        </p:txBody>
      </p:sp>
    </p:spTree>
    <p:extLst>
      <p:ext uri="{BB962C8B-B14F-4D97-AF65-F5344CB8AC3E}">
        <p14:creationId xmlns:p14="http://schemas.microsoft.com/office/powerpoint/2010/main" val="4285186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2619</TotalTime>
  <Words>119</Words>
  <Application>Microsoft Office PowerPoint</Application>
  <PresentationFormat>A4 용지(210x297mm)</PresentationFormat>
  <Paragraphs>31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나눔스퀘어</vt:lpstr>
      <vt:lpstr>나눔스퀘어 ExtraBold</vt:lpstr>
      <vt:lpstr>맑은 고딕</vt:lpstr>
      <vt:lpstr>Arial</vt:lpstr>
      <vt:lpstr>Office 테마</vt:lpstr>
      <vt:lpstr>Matrix Scheduler Manual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134</cp:revision>
  <dcterms:created xsi:type="dcterms:W3CDTF">2018-04-10T05:56:39Z</dcterms:created>
  <dcterms:modified xsi:type="dcterms:W3CDTF">2022-09-28T07:51:14Z</dcterms:modified>
</cp:coreProperties>
</file>