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9"/>
  </p:notesMasterIdLst>
  <p:sldIdLst>
    <p:sldId id="257" r:id="rId2"/>
    <p:sldId id="275" r:id="rId3"/>
    <p:sldId id="276" r:id="rId4"/>
    <p:sldId id="278" r:id="rId5"/>
    <p:sldId id="279" r:id="rId6"/>
    <p:sldId id="280" r:id="rId7"/>
    <p:sldId id="267" r:id="rId8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9A100"/>
    <a:srgbClr val="00A4A9"/>
    <a:srgbClr val="AD1F25"/>
    <a:srgbClr val="A91E24"/>
    <a:srgbClr val="005CA6"/>
    <a:srgbClr val="152C4F"/>
    <a:srgbClr val="FFFFFF"/>
    <a:srgbClr val="E6E6E6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6" y="10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2022-11-29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299C893-ED45-404D-98CE-99465CDD20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6528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1038" y="3856037"/>
            <a:ext cx="8543925" cy="746890"/>
          </a:xfrm>
        </p:spPr>
        <p:txBody>
          <a:bodyPr/>
          <a:lstStyle>
            <a:lvl1pPr>
              <a:lnSpc>
                <a:spcPct val="100000"/>
              </a:lnSpc>
              <a:defRPr b="1" spc="-122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5247751"/>
            <a:ext cx="8543925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63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5892264"/>
            <a:ext cx="3076737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975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407" y="4579253"/>
            <a:ext cx="8543925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50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93BCB38-3452-4770-9C95-93EACA234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9D0AE884-0AD7-4549-B5FF-8789395AD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48" y="-1"/>
            <a:ext cx="5174652" cy="189779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319882" y="351445"/>
            <a:ext cx="9073157" cy="48992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319881" y="898518"/>
            <a:ext cx="916305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7301705" y="470201"/>
            <a:ext cx="2181226" cy="252413"/>
          </a:xfrm>
          <a:solidFill>
            <a:srgbClr val="000000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+mn-ea"/>
                <a:ea typeface="+mn-ea"/>
              </a:defRPr>
            </a:lvl1pPr>
            <a:lvl2pPr marL="37147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2pPr>
            <a:lvl3pPr marL="74295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3pPr>
            <a:lvl4pPr marL="111442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4pPr>
            <a:lvl5pPr marL="148590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err="1"/>
              <a:t>비아이매트릭스</a:t>
            </a:r>
            <a:r>
              <a:rPr lang="ko-KR" altLang="en-US" dirty="0"/>
              <a:t> </a:t>
            </a:r>
            <a:r>
              <a:rPr lang="en-US" altLang="ko-KR" dirty="0"/>
              <a:t>PPT </a:t>
            </a:r>
            <a:r>
              <a:rPr lang="ko-KR" altLang="en-US" dirty="0" err="1"/>
              <a:t>공통양식</a:t>
            </a:r>
            <a:r>
              <a:rPr lang="ko-KR" altLang="en-US" dirty="0"/>
              <a:t> 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654909" y="6546197"/>
            <a:ext cx="403102" cy="249385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>
              <a:latin typeface="+mn-ea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7E48665C-3AEC-4994-95DF-38201CBD82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6546197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7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D4A87AB-1C78-44CB-912D-B1C1080881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" y="0"/>
            <a:ext cx="9895483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B4B936F-3239-4E87-92ED-F4436526D5F7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 dirty="0">
              <a:latin typeface="+mn-ea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61B669D-5E4A-4DD1-BDB2-F6B0629BF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83" y="367521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3565087" y="2920546"/>
            <a:ext cx="2775824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4400" b="1" spc="-122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179381" y="6351980"/>
            <a:ext cx="7547235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261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69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5" r:id="rId2"/>
    <p:sldLayoutId id="2147483716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0" dirty="0"/>
              <a:t>Scheduler Server Installer Guide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681038" y="5247751"/>
            <a:ext cx="8543925" cy="348659"/>
          </a:xfrm>
        </p:spPr>
        <p:txBody>
          <a:bodyPr/>
          <a:lstStyle/>
          <a:p>
            <a:r>
              <a:rPr lang="en-US" altLang="ko-KR" dirty="0"/>
              <a:t>| 2022</a:t>
            </a:r>
            <a:r>
              <a:rPr lang="ko-KR" altLang="en-US" dirty="0"/>
              <a:t>년 </a:t>
            </a:r>
            <a:r>
              <a:rPr lang="en-US" altLang="ko-KR" dirty="0"/>
              <a:t>09</a:t>
            </a:r>
            <a:r>
              <a:rPr lang="ko-KR" altLang="en-US" dirty="0"/>
              <a:t>월 배포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980" dirty="0"/>
              <a:t>비아이매트릭스 기술연구소 연구 </a:t>
            </a:r>
            <a:r>
              <a:rPr lang="en-US" altLang="ko-KR" sz="980" dirty="0"/>
              <a:t>2</a:t>
            </a:r>
            <a:r>
              <a:rPr lang="ko-KR" altLang="en-US" sz="980" dirty="0"/>
              <a:t>팀</a:t>
            </a:r>
            <a:endParaRPr lang="en-US" altLang="ko-KR" sz="98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설정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97D7CF-FD24-A26C-5341-F60A3EB936A7}"/>
              </a:ext>
            </a:extLst>
          </p:cNvPr>
          <p:cNvSpPr txBox="1"/>
          <p:nvPr/>
        </p:nvSpPr>
        <p:spPr>
          <a:xfrm>
            <a:off x="319882" y="922789"/>
            <a:ext cx="1965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/config/</a:t>
            </a:r>
            <a:r>
              <a:rPr lang="en-US" altLang="ko-KR" sz="1200" dirty="0" err="1"/>
              <a:t>system.properties</a:t>
            </a:r>
            <a:endParaRPr lang="ko-KR" altLang="en-US" sz="1200" dirty="0"/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52C10764-5CF3-3239-569C-A9518D70F8E4}"/>
              </a:ext>
            </a:extLst>
          </p:cNvPr>
          <p:cNvGrpSpPr/>
          <p:nvPr/>
        </p:nvGrpSpPr>
        <p:grpSpPr>
          <a:xfrm>
            <a:off x="319882" y="1292067"/>
            <a:ext cx="9020175" cy="1495425"/>
            <a:chOff x="319882" y="1199788"/>
            <a:chExt cx="9020175" cy="1495425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CC686469-5396-38D0-C7D8-63A1CF38D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9882" y="1199788"/>
              <a:ext cx="9020175" cy="1495425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8AA92C08-DCFD-458B-53CD-F4F2518043DB}"/>
                </a:ext>
              </a:extLst>
            </p:cNvPr>
            <p:cNvSpPr/>
            <p:nvPr/>
          </p:nvSpPr>
          <p:spPr>
            <a:xfrm>
              <a:off x="738231" y="1753299"/>
              <a:ext cx="3347208" cy="22650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사각형: 잘린 한쪽 모서리 9">
            <a:extLst>
              <a:ext uri="{FF2B5EF4-FFF2-40B4-BE49-F238E27FC236}">
                <a16:creationId xmlns:a16="http://schemas.microsoft.com/office/drawing/2014/main" id="{CD1E5CE4-6A6E-D87C-364F-BE8B9687F8F9}"/>
              </a:ext>
            </a:extLst>
          </p:cNvPr>
          <p:cNvSpPr/>
          <p:nvPr/>
        </p:nvSpPr>
        <p:spPr>
          <a:xfrm>
            <a:off x="4286774" y="1736520"/>
            <a:ext cx="2365696" cy="444617"/>
          </a:xfrm>
          <a:prstGeom prst="snip1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ko-KR" altLang="en-US" sz="1400" dirty="0"/>
              <a:t>연결할 </a:t>
            </a:r>
            <a:r>
              <a:rPr lang="en-US" altLang="ko-KR" sz="1400" dirty="0"/>
              <a:t>Matrix Server </a:t>
            </a:r>
            <a:r>
              <a:rPr lang="ko-KR" altLang="en-US" sz="1400" dirty="0"/>
              <a:t>주소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2E5A426-03F0-7359-74A9-6E9832303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882" y="3127589"/>
            <a:ext cx="8029575" cy="3543300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4A21065A-0AF9-065D-EE5C-9EFA7709B1AB}"/>
              </a:ext>
            </a:extLst>
          </p:cNvPr>
          <p:cNvSpPr/>
          <p:nvPr/>
        </p:nvSpPr>
        <p:spPr>
          <a:xfrm>
            <a:off x="857074" y="3684167"/>
            <a:ext cx="4864217" cy="21713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사각형: 잘린 한쪽 모서리 13">
            <a:extLst>
              <a:ext uri="{FF2B5EF4-FFF2-40B4-BE49-F238E27FC236}">
                <a16:creationId xmlns:a16="http://schemas.microsoft.com/office/drawing/2014/main" id="{980F9E78-9398-6F89-B479-644EB0EAC35B}"/>
              </a:ext>
            </a:extLst>
          </p:cNvPr>
          <p:cNvSpPr/>
          <p:nvPr/>
        </p:nvSpPr>
        <p:spPr>
          <a:xfrm>
            <a:off x="5852526" y="3809999"/>
            <a:ext cx="2184127" cy="444617"/>
          </a:xfrm>
          <a:prstGeom prst="snip1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ko-KR" sz="1400" dirty="0" err="1"/>
              <a:t>RepositoryDB</a:t>
            </a:r>
            <a:r>
              <a:rPr lang="en-US" altLang="ko-KR" sz="1400" dirty="0"/>
              <a:t> </a:t>
            </a:r>
            <a:r>
              <a:rPr lang="ko-KR" altLang="en-US" sz="1400" dirty="0"/>
              <a:t>접속 정보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5E27F646-7FF9-5D27-04C4-698E5293EE7D}"/>
              </a:ext>
            </a:extLst>
          </p:cNvPr>
          <p:cNvSpPr/>
          <p:nvPr/>
        </p:nvSpPr>
        <p:spPr>
          <a:xfrm>
            <a:off x="858472" y="5853551"/>
            <a:ext cx="4864217" cy="3674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사각형: 잘린 한쪽 모서리 15">
            <a:extLst>
              <a:ext uri="{FF2B5EF4-FFF2-40B4-BE49-F238E27FC236}">
                <a16:creationId xmlns:a16="http://schemas.microsoft.com/office/drawing/2014/main" id="{5F096F28-9CE1-0332-6D69-E2BA759C336B}"/>
              </a:ext>
            </a:extLst>
          </p:cNvPr>
          <p:cNvSpPr/>
          <p:nvPr/>
        </p:nvSpPr>
        <p:spPr>
          <a:xfrm>
            <a:off x="5852525" y="5814968"/>
            <a:ext cx="2184127" cy="444617"/>
          </a:xfrm>
          <a:prstGeom prst="snip1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ko-KR" altLang="en-US" sz="1400" dirty="0"/>
              <a:t>커넥션 사이즈 </a:t>
            </a:r>
            <a:r>
              <a:rPr lang="en-US" altLang="ko-KR" sz="1400" dirty="0"/>
              <a:t>(5~10)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04495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설정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08A279-C141-1D92-4F8D-D8B2A92E7565}"/>
              </a:ext>
            </a:extLst>
          </p:cNvPr>
          <p:cNvSpPr txBox="1"/>
          <p:nvPr/>
        </p:nvSpPr>
        <p:spPr>
          <a:xfrm>
            <a:off x="319882" y="922789"/>
            <a:ext cx="21739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관리자 페이지 </a:t>
            </a:r>
            <a:r>
              <a:rPr lang="en-US" altLang="ko-KR" sz="1200" dirty="0"/>
              <a:t>– </a:t>
            </a:r>
            <a:r>
              <a:rPr lang="ko-KR" altLang="en-US" sz="1200" dirty="0"/>
              <a:t>시스템 옵션</a:t>
            </a: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D2C6316D-F292-398B-DCC7-305080444120}"/>
              </a:ext>
            </a:extLst>
          </p:cNvPr>
          <p:cNvGrpSpPr/>
          <p:nvPr/>
        </p:nvGrpSpPr>
        <p:grpSpPr>
          <a:xfrm>
            <a:off x="319882" y="1291411"/>
            <a:ext cx="8156838" cy="4228545"/>
            <a:chOff x="319882" y="1291411"/>
            <a:chExt cx="8156838" cy="4228545"/>
          </a:xfrm>
        </p:grpSpPr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503698DA-E911-CD9F-8F71-109D0DA050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9882" y="1291411"/>
              <a:ext cx="8156838" cy="42285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50F56E2D-4045-493D-EE4F-E425D7B67A35}"/>
                </a:ext>
              </a:extLst>
            </p:cNvPr>
            <p:cNvSpPr/>
            <p:nvPr/>
          </p:nvSpPr>
          <p:spPr>
            <a:xfrm>
              <a:off x="319882" y="4689446"/>
              <a:ext cx="1894812" cy="276999"/>
            </a:xfrm>
            <a:prstGeom prst="rect">
              <a:avLst/>
            </a:prstGeom>
            <a:noFill/>
            <a:ln>
              <a:solidFill>
                <a:schemeClr val="accent5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D517B2B2-5FFF-C7F7-1452-E38C0F64DC08}"/>
                </a:ext>
              </a:extLst>
            </p:cNvPr>
            <p:cNvSpPr/>
            <p:nvPr/>
          </p:nvSpPr>
          <p:spPr>
            <a:xfrm>
              <a:off x="2528656" y="2375482"/>
              <a:ext cx="5868724" cy="2769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사각형: 잘린 한쪽 모서리 13">
            <a:extLst>
              <a:ext uri="{FF2B5EF4-FFF2-40B4-BE49-F238E27FC236}">
                <a16:creationId xmlns:a16="http://schemas.microsoft.com/office/drawing/2014/main" id="{9E360FDF-107C-B7BE-9680-1E72C9C5B1C3}"/>
              </a:ext>
            </a:extLst>
          </p:cNvPr>
          <p:cNvSpPr/>
          <p:nvPr/>
        </p:nvSpPr>
        <p:spPr>
          <a:xfrm>
            <a:off x="3674376" y="2943293"/>
            <a:ext cx="3800213" cy="444617"/>
          </a:xfrm>
          <a:prstGeom prst="snip1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ko-KR" sz="1400" dirty="0"/>
              <a:t>Scheduler(MTX_JCM)</a:t>
            </a:r>
            <a:r>
              <a:rPr lang="ko-KR" altLang="en-US" sz="1400" dirty="0"/>
              <a:t>이 설치 된 서버의 주소</a:t>
            </a:r>
          </a:p>
        </p:txBody>
      </p:sp>
    </p:spTree>
    <p:extLst>
      <p:ext uri="{BB962C8B-B14F-4D97-AF65-F5344CB8AC3E}">
        <p14:creationId xmlns:p14="http://schemas.microsoft.com/office/powerpoint/2010/main" val="1279621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기동</a:t>
            </a:r>
            <a:r>
              <a:rPr lang="en-US" altLang="ko-KR" dirty="0"/>
              <a:t>/</a:t>
            </a:r>
            <a:r>
              <a:rPr lang="ko-KR" altLang="en-US" dirty="0"/>
              <a:t>종료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CDB80028-DCFA-1E3A-9AF4-62CDCFD5C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58" y="1188708"/>
            <a:ext cx="6219825" cy="25050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45F2EA6F-1C3D-BB6E-C161-9C3639BC6EB7}"/>
              </a:ext>
            </a:extLst>
          </p:cNvPr>
          <p:cNvSpPr/>
          <p:nvPr/>
        </p:nvSpPr>
        <p:spPr>
          <a:xfrm>
            <a:off x="522608" y="1636660"/>
            <a:ext cx="1104856" cy="2684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사각형: 잘린 한쪽 모서리 11">
            <a:extLst>
              <a:ext uri="{FF2B5EF4-FFF2-40B4-BE49-F238E27FC236}">
                <a16:creationId xmlns:a16="http://schemas.microsoft.com/office/drawing/2014/main" id="{F55EB040-2ECF-6DC4-CA48-DADF18B2AF6C}"/>
              </a:ext>
            </a:extLst>
          </p:cNvPr>
          <p:cNvSpPr/>
          <p:nvPr/>
        </p:nvSpPr>
        <p:spPr>
          <a:xfrm>
            <a:off x="1733114" y="1548574"/>
            <a:ext cx="2365696" cy="444617"/>
          </a:xfrm>
          <a:prstGeom prst="snip1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ko-KR" sz="1400" dirty="0"/>
              <a:t>Window Service </a:t>
            </a:r>
            <a:r>
              <a:rPr lang="ko-KR" altLang="en-US" sz="1400" dirty="0"/>
              <a:t>추가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7046662C-180C-CF82-C504-399B7758A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3704" y="3917127"/>
            <a:ext cx="3558592" cy="22731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사각형: 잘린 한쪽 모서리 15">
            <a:extLst>
              <a:ext uri="{FF2B5EF4-FFF2-40B4-BE49-F238E27FC236}">
                <a16:creationId xmlns:a16="http://schemas.microsoft.com/office/drawing/2014/main" id="{C3F70273-3580-E621-113D-B5E592A139D4}"/>
              </a:ext>
            </a:extLst>
          </p:cNvPr>
          <p:cNvSpPr/>
          <p:nvPr/>
        </p:nvSpPr>
        <p:spPr>
          <a:xfrm>
            <a:off x="6636782" y="4831402"/>
            <a:ext cx="2698284" cy="444617"/>
          </a:xfrm>
          <a:prstGeom prst="snip1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ko-KR" sz="1400" dirty="0"/>
              <a:t>Window Service</a:t>
            </a:r>
            <a:r>
              <a:rPr lang="ko-KR" altLang="en-US" sz="1400" dirty="0"/>
              <a:t>로 시작</a:t>
            </a:r>
            <a:r>
              <a:rPr lang="en-US" altLang="ko-KR" sz="1400" dirty="0"/>
              <a:t>/</a:t>
            </a:r>
            <a:r>
              <a:rPr lang="ko-KR" altLang="en-US" sz="1400" dirty="0"/>
              <a:t>종료</a:t>
            </a:r>
            <a:endParaRPr lang="en-US" altLang="ko-KR" sz="1400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BD7B2D9-DFCA-02FD-35D5-CC1FE52660E2}"/>
              </a:ext>
            </a:extLst>
          </p:cNvPr>
          <p:cNvSpPr/>
          <p:nvPr/>
        </p:nvSpPr>
        <p:spPr>
          <a:xfrm>
            <a:off x="3140147" y="5134062"/>
            <a:ext cx="3496635" cy="169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1731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기동</a:t>
            </a:r>
            <a:r>
              <a:rPr lang="en-US" altLang="ko-KR" dirty="0"/>
              <a:t>/</a:t>
            </a:r>
            <a:r>
              <a:rPr lang="ko-KR" altLang="en-US" dirty="0"/>
              <a:t>종료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CDB80028-DCFA-1E3A-9AF4-62CDCFD5C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58" y="1188708"/>
            <a:ext cx="6219825" cy="25050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45F2EA6F-1C3D-BB6E-C161-9C3639BC6EB7}"/>
              </a:ext>
            </a:extLst>
          </p:cNvPr>
          <p:cNvSpPr/>
          <p:nvPr/>
        </p:nvSpPr>
        <p:spPr>
          <a:xfrm>
            <a:off x="489052" y="2230610"/>
            <a:ext cx="931178" cy="2684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사각형: 잘린 한쪽 모서리 11">
            <a:extLst>
              <a:ext uri="{FF2B5EF4-FFF2-40B4-BE49-F238E27FC236}">
                <a16:creationId xmlns:a16="http://schemas.microsoft.com/office/drawing/2014/main" id="{F55EB040-2ECF-6DC4-CA48-DADF18B2AF6C}"/>
              </a:ext>
            </a:extLst>
          </p:cNvPr>
          <p:cNvSpPr/>
          <p:nvPr/>
        </p:nvSpPr>
        <p:spPr>
          <a:xfrm>
            <a:off x="1681530" y="2008301"/>
            <a:ext cx="2689133" cy="444617"/>
          </a:xfrm>
          <a:prstGeom prst="snip1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ko-KR" sz="1400" dirty="0"/>
              <a:t>Linux Server Start (./start.sh)</a:t>
            </a:r>
            <a:endParaRPr lang="ko-KR" altLang="en-US" sz="14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3FEF3FB-4553-95EA-65F9-A43D54092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58" y="3782304"/>
            <a:ext cx="6219825" cy="25050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0BAFE74E-5F52-7E53-D141-1BED50DB460E}"/>
              </a:ext>
            </a:extLst>
          </p:cNvPr>
          <p:cNvSpPr/>
          <p:nvPr/>
        </p:nvSpPr>
        <p:spPr>
          <a:xfrm>
            <a:off x="489052" y="5400845"/>
            <a:ext cx="910511" cy="2684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사각형: 잘린 한쪽 모서리 7">
            <a:extLst>
              <a:ext uri="{FF2B5EF4-FFF2-40B4-BE49-F238E27FC236}">
                <a16:creationId xmlns:a16="http://schemas.microsoft.com/office/drawing/2014/main" id="{07124818-BF97-F604-346B-25A5BAD88ECE}"/>
              </a:ext>
            </a:extLst>
          </p:cNvPr>
          <p:cNvSpPr/>
          <p:nvPr/>
        </p:nvSpPr>
        <p:spPr>
          <a:xfrm>
            <a:off x="1471657" y="5178536"/>
            <a:ext cx="2672504" cy="444617"/>
          </a:xfrm>
          <a:prstGeom prst="snip1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ko-KR" sz="1400" dirty="0"/>
              <a:t>Linux Server Stop (./stop.sh)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91136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로그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E0AF848A-F6D7-23B8-8168-1CA3267A0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386" y="1345809"/>
            <a:ext cx="8556771" cy="2364290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E2A55907-68B5-51FD-131D-693DA1A89396}"/>
              </a:ext>
            </a:extLst>
          </p:cNvPr>
          <p:cNvSpPr/>
          <p:nvPr/>
        </p:nvSpPr>
        <p:spPr>
          <a:xfrm>
            <a:off x="4794771" y="3154263"/>
            <a:ext cx="2655815" cy="1761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E46893-48BF-FE71-2CFF-05962AAD1144}"/>
              </a:ext>
            </a:extLst>
          </p:cNvPr>
          <p:cNvSpPr txBox="1"/>
          <p:nvPr/>
        </p:nvSpPr>
        <p:spPr>
          <a:xfrm>
            <a:off x="319882" y="3996423"/>
            <a:ext cx="7653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해당 로그까지 뜬 것을 보면 </a:t>
            </a:r>
            <a:r>
              <a:rPr lang="en-US" altLang="ko-KR" sz="1200" dirty="0"/>
              <a:t>Scheduler(MTX_JCM)</a:t>
            </a:r>
            <a:r>
              <a:rPr lang="ko-KR" altLang="en-US" sz="1200" dirty="0"/>
              <a:t>은 정상적으로 설치가 되었습니다</a:t>
            </a:r>
            <a:r>
              <a:rPr lang="en-US" altLang="ko-KR" sz="1200" dirty="0"/>
              <a:t>.</a:t>
            </a:r>
          </a:p>
          <a:p>
            <a:endParaRPr lang="en-US" altLang="ko-KR" sz="1200" dirty="0"/>
          </a:p>
          <a:p>
            <a:r>
              <a:rPr lang="ko-KR" altLang="en-US" sz="1200" dirty="0"/>
              <a:t>스케줄 동작시키는 걸 보면서 설정을 맞춰야 할 수 있어 해당 로그를 설치</a:t>
            </a:r>
            <a:r>
              <a:rPr lang="en-US" altLang="ko-KR" sz="1200" dirty="0"/>
              <a:t>, </a:t>
            </a:r>
            <a:r>
              <a:rPr lang="ko-KR" altLang="en-US" sz="1200" dirty="0"/>
              <a:t>테스트 시에는 수시로 봐야합니다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190B17-F7B1-C03F-C6F4-072FE78E3D2D}"/>
              </a:ext>
            </a:extLst>
          </p:cNvPr>
          <p:cNvSpPr txBox="1"/>
          <p:nvPr/>
        </p:nvSpPr>
        <p:spPr>
          <a:xfrm>
            <a:off x="319882" y="922789"/>
            <a:ext cx="1363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/logs/mtxjcm.log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23558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2707</TotalTime>
  <Words>129</Words>
  <Application>Microsoft Office PowerPoint</Application>
  <PresentationFormat>A4 용지(210x297mm)</PresentationFormat>
  <Paragraphs>27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나눔스퀘어</vt:lpstr>
      <vt:lpstr>나눔스퀘어 ExtraBold</vt:lpstr>
      <vt:lpstr>맑은 고딕</vt:lpstr>
      <vt:lpstr>Arial</vt:lpstr>
      <vt:lpstr>Office 테마</vt:lpstr>
      <vt:lpstr>Scheduler Server Installer Guide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youngsang</cp:lastModifiedBy>
  <cp:revision>131</cp:revision>
  <dcterms:created xsi:type="dcterms:W3CDTF">2018-04-10T05:56:39Z</dcterms:created>
  <dcterms:modified xsi:type="dcterms:W3CDTF">2022-11-29T06:38:36Z</dcterms:modified>
</cp:coreProperties>
</file>