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6"/>
  </p:notesMasterIdLst>
  <p:sldIdLst>
    <p:sldId id="257" r:id="rId2"/>
    <p:sldId id="279" r:id="rId3"/>
    <p:sldId id="281" r:id="rId4"/>
    <p:sldId id="267" r:id="rId5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9A100"/>
    <a:srgbClr val="00A4A9"/>
    <a:srgbClr val="AD1F25"/>
    <a:srgbClr val="A91E24"/>
    <a:srgbClr val="005CA6"/>
    <a:srgbClr val="152C4F"/>
    <a:srgbClr val="FFFFFF"/>
    <a:srgbClr val="E6E6E6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6" y="10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2021-04-01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5" r:id="rId2"/>
    <p:sldLayoutId id="2147483716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681038" y="3856036"/>
            <a:ext cx="8543925" cy="1261247"/>
          </a:xfrm>
        </p:spPr>
        <p:txBody>
          <a:bodyPr>
            <a:normAutofit fontScale="90000"/>
          </a:bodyPr>
          <a:lstStyle/>
          <a:p>
            <a:r>
              <a:rPr lang="en-US" altLang="ko-KR" sz="4400" dirty="0"/>
              <a:t>[Admin] </a:t>
            </a:r>
            <a:r>
              <a:rPr lang="ko-KR" altLang="en-US" sz="4400" dirty="0"/>
              <a:t>관리자메뉴 설정</a:t>
            </a:r>
            <a:br>
              <a:rPr lang="en-US" altLang="ko-KR" sz="4400" dirty="0"/>
            </a:br>
            <a:r>
              <a:rPr lang="ko-KR" altLang="en-US" sz="4400" dirty="0"/>
              <a:t>가이드 문서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| 2021</a:t>
            </a:r>
            <a:r>
              <a:rPr lang="ko-KR" altLang="en-US" dirty="0"/>
              <a:t>년 </a:t>
            </a:r>
            <a:r>
              <a:rPr lang="en-US" altLang="ko-KR" dirty="0"/>
              <a:t>4</a:t>
            </a:r>
            <a:r>
              <a:rPr lang="ko-KR" altLang="en-US"/>
              <a:t>월 배포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 dirty="0"/>
              <a:t>비아이매트릭스 기술연구소 연구 </a:t>
            </a:r>
            <a:r>
              <a:rPr lang="en-US" altLang="ko-KR" sz="980" dirty="0"/>
              <a:t>3</a:t>
            </a:r>
            <a:r>
              <a:rPr lang="ko-KR" altLang="en-US" sz="980" dirty="0"/>
              <a:t>팀</a:t>
            </a:r>
            <a:endParaRPr lang="en-US" altLang="ko-KR" sz="980" dirty="0"/>
          </a:p>
          <a:p>
            <a:r>
              <a:rPr lang="en-US" altLang="ko-KR" sz="980" dirty="0"/>
              <a:t>2021. 04</a:t>
            </a:r>
            <a:endParaRPr lang="ko-KR" altLang="en-US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[Admin]</a:t>
            </a:r>
            <a:r>
              <a:rPr lang="ko-KR" altLang="en-US" dirty="0"/>
              <a:t> 관리자메뉴 설정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743AC1ED-F7B3-45D3-B6D5-C01C076F1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389" y="1659796"/>
            <a:ext cx="8375221" cy="308224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5C3A3E33-E7DC-4229-9F6F-020D7B32D436}"/>
              </a:ext>
            </a:extLst>
          </p:cNvPr>
          <p:cNvSpPr/>
          <p:nvPr/>
        </p:nvSpPr>
        <p:spPr>
          <a:xfrm>
            <a:off x="2204195" y="2414708"/>
            <a:ext cx="1260458" cy="22160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D97956-6435-466D-81EB-FDDC4D4AFFA3}"/>
              </a:ext>
            </a:extLst>
          </p:cNvPr>
          <p:cNvSpPr txBox="1"/>
          <p:nvPr/>
        </p:nvSpPr>
        <p:spPr>
          <a:xfrm>
            <a:off x="1937062" y="2414708"/>
            <a:ext cx="5342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DE14F18-3508-4849-B909-E42FA24C1AAC}"/>
              </a:ext>
            </a:extLst>
          </p:cNvPr>
          <p:cNvSpPr/>
          <p:nvPr/>
        </p:nvSpPr>
        <p:spPr>
          <a:xfrm>
            <a:off x="4722289" y="2414708"/>
            <a:ext cx="3784147" cy="22160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991A7A-CCB5-4112-9998-D2D3AD6A3EDD}"/>
              </a:ext>
            </a:extLst>
          </p:cNvPr>
          <p:cNvSpPr txBox="1"/>
          <p:nvPr/>
        </p:nvSpPr>
        <p:spPr>
          <a:xfrm>
            <a:off x="4455157" y="2414708"/>
            <a:ext cx="5342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ED1E2CF-94AB-40C8-A5E8-CBC2B0077908}"/>
              </a:ext>
            </a:extLst>
          </p:cNvPr>
          <p:cNvSpPr/>
          <p:nvPr/>
        </p:nvSpPr>
        <p:spPr>
          <a:xfrm>
            <a:off x="8506436" y="2414707"/>
            <a:ext cx="634174" cy="22160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C46019-EADF-4A02-B9C0-CDFD5468C94E}"/>
              </a:ext>
            </a:extLst>
          </p:cNvPr>
          <p:cNvSpPr txBox="1"/>
          <p:nvPr/>
        </p:nvSpPr>
        <p:spPr>
          <a:xfrm>
            <a:off x="8497497" y="2641556"/>
            <a:ext cx="5342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>
                <a:solidFill>
                  <a:srgbClr val="FF0000"/>
                </a:solidFill>
              </a:rPr>
              <a:t>③</a:t>
            </a:r>
          </a:p>
        </p:txBody>
      </p:sp>
      <p:graphicFrame>
        <p:nvGraphicFramePr>
          <p:cNvPr id="8" name="표 8">
            <a:extLst>
              <a:ext uri="{FF2B5EF4-FFF2-40B4-BE49-F238E27FC236}">
                <a16:creationId xmlns:a16="http://schemas.microsoft.com/office/drawing/2014/main" id="{876190DD-090C-4A2F-9FC0-FFFAB10C6E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80737"/>
              </p:ext>
            </p:extLst>
          </p:nvPr>
        </p:nvGraphicFramePr>
        <p:xfrm>
          <a:off x="730137" y="5095225"/>
          <a:ext cx="8445724" cy="121785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18574">
                  <a:extLst>
                    <a:ext uri="{9D8B030D-6E8A-4147-A177-3AD203B41FA5}">
                      <a16:colId xmlns:a16="http://schemas.microsoft.com/office/drawing/2014/main" val="2419882853"/>
                    </a:ext>
                  </a:extLst>
                </a:gridCol>
                <a:gridCol w="1452853">
                  <a:extLst>
                    <a:ext uri="{9D8B030D-6E8A-4147-A177-3AD203B41FA5}">
                      <a16:colId xmlns:a16="http://schemas.microsoft.com/office/drawing/2014/main" val="1616757917"/>
                    </a:ext>
                  </a:extLst>
                </a:gridCol>
                <a:gridCol w="6174297">
                  <a:extLst>
                    <a:ext uri="{9D8B030D-6E8A-4147-A177-3AD203B41FA5}">
                      <a16:colId xmlns:a16="http://schemas.microsoft.com/office/drawing/2014/main" val="831347686"/>
                    </a:ext>
                  </a:extLst>
                </a:gridCol>
              </a:tblGrid>
              <a:tr h="267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구 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컬</a:t>
                      </a:r>
                      <a:r>
                        <a:rPr lang="ko-KR" altLang="en-US" sz="1200" dirty="0"/>
                        <a:t> 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설 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6393352"/>
                  </a:ext>
                </a:extLst>
              </a:tr>
              <a:tr h="3522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/>
                        <a:t>1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/>
                        <a:t>폴더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/>
                        <a:t>상위 메뉴의 이름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9746345"/>
                  </a:ext>
                </a:extLst>
              </a:tr>
              <a:tr h="26151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/>
                        <a:t>2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/>
                        <a:t>보고서명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/>
                        <a:t>메뉴의 이름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5819230"/>
                  </a:ext>
                </a:extLst>
              </a:tr>
              <a:tr h="31699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/>
                        <a:t>3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/>
                        <a:t>사용여부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/>
                        <a:t>해당 메뉴의 활성화 여부 설정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4924688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379E5AD5-A839-4085-BCDA-B97AD262C7F5}"/>
              </a:ext>
            </a:extLst>
          </p:cNvPr>
          <p:cNvSpPr txBox="1"/>
          <p:nvPr/>
        </p:nvSpPr>
        <p:spPr>
          <a:xfrm>
            <a:off x="487626" y="1097674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화면 구성</a:t>
            </a:r>
          </a:p>
        </p:txBody>
      </p:sp>
    </p:spTree>
    <p:extLst>
      <p:ext uri="{BB962C8B-B14F-4D97-AF65-F5344CB8AC3E}">
        <p14:creationId xmlns:p14="http://schemas.microsoft.com/office/powerpoint/2010/main" val="4102893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[Admin]</a:t>
            </a:r>
            <a:r>
              <a:rPr lang="ko-KR" altLang="en-US" dirty="0"/>
              <a:t> 관리자메뉴 설정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9E5AD5-A839-4085-BCDA-B97AD262C7F5}"/>
              </a:ext>
            </a:extLst>
          </p:cNvPr>
          <p:cNvSpPr txBox="1"/>
          <p:nvPr/>
        </p:nvSpPr>
        <p:spPr>
          <a:xfrm>
            <a:off x="487626" y="1097674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사용 방법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EC5D753F-90E5-4CD3-B4F3-62F131722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451" y="2698866"/>
            <a:ext cx="8003097" cy="3609656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EF596CBE-467E-4E7F-91FE-F5B061A5AB56}"/>
              </a:ext>
            </a:extLst>
          </p:cNvPr>
          <p:cNvSpPr/>
          <p:nvPr/>
        </p:nvSpPr>
        <p:spPr>
          <a:xfrm>
            <a:off x="951452" y="5536734"/>
            <a:ext cx="1188606" cy="1510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9433094-C0C3-4925-8E23-741F572B7D46}"/>
              </a:ext>
            </a:extLst>
          </p:cNvPr>
          <p:cNvSpPr/>
          <p:nvPr/>
        </p:nvSpPr>
        <p:spPr>
          <a:xfrm>
            <a:off x="8423410" y="3264716"/>
            <a:ext cx="531137" cy="16680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D55BC866-D7B4-423E-A695-95C05E6DAF44}"/>
              </a:ext>
            </a:extLst>
          </p:cNvPr>
          <p:cNvSpPr/>
          <p:nvPr/>
        </p:nvSpPr>
        <p:spPr>
          <a:xfrm>
            <a:off x="8569152" y="3012140"/>
            <a:ext cx="385395" cy="1381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981B28-C3C3-47B2-B729-3471EAF35D93}"/>
              </a:ext>
            </a:extLst>
          </p:cNvPr>
          <p:cNvSpPr txBox="1"/>
          <p:nvPr/>
        </p:nvSpPr>
        <p:spPr>
          <a:xfrm>
            <a:off x="2072946" y="5496818"/>
            <a:ext cx="5342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361894-217D-4DFC-ADA2-D3EE011CFE2B}"/>
              </a:ext>
            </a:extLst>
          </p:cNvPr>
          <p:cNvSpPr txBox="1"/>
          <p:nvPr/>
        </p:nvSpPr>
        <p:spPr>
          <a:xfrm>
            <a:off x="8125353" y="4267929"/>
            <a:ext cx="5342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4F4460-9A27-49E5-ADBD-D5A6E710FB6C}"/>
              </a:ext>
            </a:extLst>
          </p:cNvPr>
          <p:cNvSpPr txBox="1"/>
          <p:nvPr/>
        </p:nvSpPr>
        <p:spPr>
          <a:xfrm>
            <a:off x="8247240" y="2927228"/>
            <a:ext cx="5342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28" name="텍스트 개체 틀 9">
            <a:extLst>
              <a:ext uri="{FF2B5EF4-FFF2-40B4-BE49-F238E27FC236}">
                <a16:creationId xmlns:a16="http://schemas.microsoft.com/office/drawing/2014/main" id="{4414D784-8742-41ED-9DA9-72771F77F5BD}"/>
              </a:ext>
            </a:extLst>
          </p:cNvPr>
          <p:cNvSpPr>
            <a:spLocks noGrp="1"/>
          </p:cNvSpPr>
          <p:nvPr/>
        </p:nvSpPr>
        <p:spPr>
          <a:xfrm>
            <a:off x="951451" y="1616505"/>
            <a:ext cx="8353425" cy="967957"/>
          </a:xfrm>
          <a:prstGeom prst="rect">
            <a:avLst/>
          </a:prstGeom>
        </p:spPr>
        <p:txBody>
          <a:bodyPr/>
          <a:lstStyle>
            <a:lvl1pPr marL="0" indent="0" algn="l" rtl="0" fontAlgn="base" latinLnBrk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sz="1000" b="0" dirty="0">
                <a:latin typeface="+mn-ea"/>
              </a:rPr>
              <a:t>1 ) [Admin]–[</a:t>
            </a:r>
            <a:r>
              <a:rPr lang="ko-KR" altLang="en-US" sz="1000" b="0" dirty="0">
                <a:latin typeface="+mn-ea"/>
              </a:rPr>
              <a:t>시스템 운영관리</a:t>
            </a:r>
            <a:r>
              <a:rPr lang="en-US" altLang="ko-KR" sz="1000" b="0" dirty="0">
                <a:latin typeface="+mn-ea"/>
              </a:rPr>
              <a:t>]-[</a:t>
            </a:r>
            <a:r>
              <a:rPr lang="ko-KR" altLang="en-US" sz="1000" b="0" dirty="0">
                <a:latin typeface="+mn-ea"/>
              </a:rPr>
              <a:t>관리자메뉴 설정</a:t>
            </a:r>
            <a:r>
              <a:rPr lang="en-US" altLang="ko-KR" sz="1000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메뉴를 선택 시</a:t>
            </a:r>
            <a:r>
              <a:rPr lang="en-US" altLang="ko-KR" b="0" dirty="0">
                <a:latin typeface="+mn-ea"/>
              </a:rPr>
              <a:t>, </a:t>
            </a:r>
            <a:r>
              <a:rPr lang="ko-KR" altLang="en-US" b="0" dirty="0">
                <a:latin typeface="+mn-ea"/>
              </a:rPr>
              <a:t>아래와 이미지와 같은 화면이 나타남</a:t>
            </a:r>
            <a:r>
              <a:rPr lang="en-US" altLang="ko-KR" b="0" dirty="0">
                <a:latin typeface="+mn-ea"/>
              </a:rPr>
              <a:t>.</a:t>
            </a:r>
            <a:endParaRPr lang="en-US" altLang="ko-KR" sz="1000" b="0" dirty="0">
              <a:latin typeface="+mn-ea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b="0" dirty="0">
                <a:latin typeface="+mn-ea"/>
              </a:rPr>
              <a:t>2</a:t>
            </a:r>
            <a:r>
              <a:rPr lang="en-US" altLang="ko-KR" sz="1000" b="0" dirty="0">
                <a:latin typeface="+mn-ea"/>
              </a:rPr>
              <a:t> )</a:t>
            </a:r>
            <a:r>
              <a:rPr lang="en-US" altLang="ko-KR" b="0" dirty="0">
                <a:latin typeface="+mn-ea"/>
              </a:rPr>
              <a:t> </a:t>
            </a:r>
            <a:r>
              <a:rPr lang="ko-KR" altLang="en-US" b="0" dirty="0">
                <a:latin typeface="+mn-ea"/>
              </a:rPr>
              <a:t>활성화 하고자 하는 메뉴의 </a:t>
            </a:r>
            <a:r>
              <a:rPr lang="en-US" altLang="ko-KR" b="0" dirty="0">
                <a:latin typeface="+mn-ea"/>
              </a:rPr>
              <a:t>[</a:t>
            </a:r>
            <a:r>
              <a:rPr lang="ko-KR" altLang="en-US" b="0" dirty="0">
                <a:latin typeface="+mn-ea"/>
              </a:rPr>
              <a:t>사용 여부</a:t>
            </a:r>
            <a:r>
              <a:rPr lang="en-US" altLang="ko-KR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항목을 체크 후 </a:t>
            </a:r>
            <a:r>
              <a:rPr lang="en-US" altLang="ko-KR" b="0" dirty="0">
                <a:latin typeface="+mn-ea"/>
              </a:rPr>
              <a:t>[</a:t>
            </a:r>
            <a:r>
              <a:rPr lang="ko-KR" altLang="en-US" b="0" dirty="0">
                <a:latin typeface="+mn-ea"/>
              </a:rPr>
              <a:t>저장</a:t>
            </a:r>
            <a:r>
              <a:rPr lang="en-US" altLang="ko-KR" b="0" dirty="0">
                <a:latin typeface="+mn-ea"/>
              </a:rPr>
              <a:t>]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b="0" dirty="0">
                <a:latin typeface="+mn-ea"/>
              </a:rPr>
              <a:t>3</a:t>
            </a:r>
            <a:r>
              <a:rPr lang="en-US" altLang="ko-KR" sz="1000" b="0" dirty="0">
                <a:latin typeface="+mn-ea"/>
              </a:rPr>
              <a:t> )</a:t>
            </a:r>
            <a:r>
              <a:rPr lang="en-US" altLang="ko-KR" b="0" dirty="0">
                <a:latin typeface="+mn-ea"/>
              </a:rPr>
              <a:t> </a:t>
            </a:r>
            <a:r>
              <a:rPr lang="ko-KR" altLang="en-US" b="0" dirty="0">
                <a:latin typeface="+mn-ea"/>
              </a:rPr>
              <a:t>새로 고침</a:t>
            </a:r>
            <a:r>
              <a:rPr lang="en-US" altLang="ko-KR" b="0" dirty="0">
                <a:latin typeface="+mn-ea"/>
              </a:rPr>
              <a:t>(F5)  </a:t>
            </a:r>
            <a:r>
              <a:rPr lang="ko-KR" altLang="en-US" b="0" dirty="0">
                <a:latin typeface="+mn-ea"/>
              </a:rPr>
              <a:t>후</a:t>
            </a:r>
            <a:r>
              <a:rPr lang="en-US" altLang="ko-KR" b="0" dirty="0">
                <a:latin typeface="+mn-ea"/>
              </a:rPr>
              <a:t>, </a:t>
            </a:r>
            <a:r>
              <a:rPr lang="ko-KR" altLang="en-US" b="0" dirty="0">
                <a:latin typeface="+mn-ea"/>
              </a:rPr>
              <a:t>선택한 메뉴가 </a:t>
            </a:r>
            <a:r>
              <a:rPr lang="en-US" altLang="ko-KR" b="0" dirty="0">
                <a:latin typeface="+mn-ea"/>
              </a:rPr>
              <a:t>[Admin] </a:t>
            </a:r>
            <a:r>
              <a:rPr lang="ko-KR" altLang="en-US" b="0" dirty="0">
                <a:latin typeface="+mn-ea"/>
              </a:rPr>
              <a:t>의 메뉴 목록에 활성화 됨</a:t>
            </a:r>
            <a:r>
              <a:rPr lang="en-US" altLang="ko-KR" b="0" dirty="0"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3489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3428</TotalTime>
  <Words>128</Words>
  <Application>Microsoft Office PowerPoint</Application>
  <PresentationFormat>A4 용지(210x297mm)</PresentationFormat>
  <Paragraphs>31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나눔스퀘어</vt:lpstr>
      <vt:lpstr>나눔스퀘어 ExtraBold</vt:lpstr>
      <vt:lpstr>맑은 고딕</vt:lpstr>
      <vt:lpstr>Arial</vt:lpstr>
      <vt:lpstr>Office 테마</vt:lpstr>
      <vt:lpstr>[Admin] 관리자메뉴 설정 가이드 문서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han</cp:lastModifiedBy>
  <cp:revision>121</cp:revision>
  <dcterms:created xsi:type="dcterms:W3CDTF">2018-04-10T05:56:39Z</dcterms:created>
  <dcterms:modified xsi:type="dcterms:W3CDTF">2021-04-01T04:31:29Z</dcterms:modified>
</cp:coreProperties>
</file>