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91" r:id="rId3"/>
    <p:sldId id="292" r:id="rId4"/>
    <p:sldId id="293" r:id="rId5"/>
    <p:sldId id="294" r:id="rId6"/>
    <p:sldId id="258" r:id="rId7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98" d="100"/>
          <a:sy n="98" d="100"/>
        </p:scale>
        <p:origin x="480" y="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2021-04-01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689756"/>
            <a:ext cx="6486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i-META6 SERVER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옵션관리 가이드</a:t>
            </a: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2021.04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1717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메타보고서 관리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00472" y="5518973"/>
            <a:ext cx="907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latin typeface="+mj-lt"/>
              </a:rPr>
              <a:t>1. </a:t>
            </a:r>
            <a:r>
              <a:rPr lang="ko-KR" altLang="en-US" sz="1200" dirty="0">
                <a:latin typeface="+mj-lt"/>
              </a:rPr>
              <a:t>조회를 하면 서버 기동여부</a:t>
            </a:r>
            <a:r>
              <a:rPr lang="en-US" altLang="ko-KR" sz="1200" dirty="0">
                <a:latin typeface="+mj-lt"/>
              </a:rPr>
              <a:t>, </a:t>
            </a:r>
            <a:r>
              <a:rPr lang="ko-KR" altLang="en-US" sz="1200" dirty="0">
                <a:latin typeface="+mj-lt"/>
              </a:rPr>
              <a:t>버전</a:t>
            </a:r>
            <a:r>
              <a:rPr lang="en-US" altLang="ko-KR" sz="1200" dirty="0">
                <a:latin typeface="+mj-lt"/>
              </a:rPr>
              <a:t>, </a:t>
            </a:r>
            <a:r>
              <a:rPr lang="ko-KR" altLang="en-US" sz="1200" dirty="0">
                <a:latin typeface="+mj-lt"/>
              </a:rPr>
              <a:t>사용메모리 등 </a:t>
            </a:r>
            <a:r>
              <a:rPr lang="en-US" altLang="ko-KR" sz="1200" dirty="0">
                <a:latin typeface="+mj-lt"/>
              </a:rPr>
              <a:t>Meta Server</a:t>
            </a:r>
            <a:r>
              <a:rPr lang="ko-KR" altLang="en-US" sz="1200" dirty="0">
                <a:latin typeface="+mj-lt"/>
              </a:rPr>
              <a:t>의 상태가 출력 된다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2. Meta</a:t>
            </a:r>
            <a:r>
              <a:rPr lang="ko-KR" altLang="en-US" sz="1200" dirty="0">
                <a:latin typeface="+mj-lt"/>
              </a:rPr>
              <a:t>보고서 리스트가 출력되고 </a:t>
            </a:r>
            <a:r>
              <a:rPr lang="en-US" altLang="ko-KR" sz="1200" dirty="0">
                <a:latin typeface="+mj-lt"/>
              </a:rPr>
              <a:t>Meta </a:t>
            </a:r>
            <a:r>
              <a:rPr lang="ko-KR" altLang="en-US" sz="1200" dirty="0">
                <a:latin typeface="+mj-lt"/>
              </a:rPr>
              <a:t>재적재를 </a:t>
            </a:r>
            <a:r>
              <a:rPr lang="en-US" altLang="ko-KR" sz="1200" dirty="0">
                <a:latin typeface="+mj-lt"/>
              </a:rPr>
              <a:t>“START”</a:t>
            </a:r>
            <a:r>
              <a:rPr lang="ko-KR" altLang="en-US" sz="1200" dirty="0">
                <a:latin typeface="+mj-lt"/>
              </a:rPr>
              <a:t>하면 해당 </a:t>
            </a:r>
            <a:r>
              <a:rPr lang="en-US" altLang="ko-KR" sz="1200" dirty="0">
                <a:latin typeface="+mj-lt"/>
              </a:rPr>
              <a:t>Meta </a:t>
            </a:r>
            <a:r>
              <a:rPr lang="ko-KR" altLang="en-US" sz="1200" dirty="0">
                <a:latin typeface="+mj-lt"/>
              </a:rPr>
              <a:t>보고서의 정보를 </a:t>
            </a:r>
            <a:r>
              <a:rPr lang="en-US" altLang="ko-KR" sz="1200" dirty="0">
                <a:latin typeface="+mj-lt"/>
              </a:rPr>
              <a:t>Meta Server</a:t>
            </a:r>
            <a:r>
              <a:rPr lang="ko-KR" altLang="en-US" sz="1200" dirty="0">
                <a:latin typeface="+mj-lt"/>
              </a:rPr>
              <a:t>에서 갱신한다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latin typeface="+mj-lt"/>
              </a:rPr>
              <a:t>3. </a:t>
            </a:r>
            <a:r>
              <a:rPr lang="ko-KR" altLang="en-US" sz="1200" dirty="0">
                <a:latin typeface="+mj-lt"/>
              </a:rPr>
              <a:t>갱신한 </a:t>
            </a:r>
            <a:r>
              <a:rPr lang="en-US" altLang="ko-KR" sz="1200" dirty="0">
                <a:latin typeface="+mj-lt"/>
              </a:rPr>
              <a:t>Load</a:t>
            </a:r>
            <a:r>
              <a:rPr lang="ko-KR" altLang="en-US" sz="1200" dirty="0">
                <a:latin typeface="+mj-lt"/>
              </a:rPr>
              <a:t>한 </a:t>
            </a:r>
            <a:r>
              <a:rPr lang="en-US" altLang="ko-KR" sz="1200" dirty="0">
                <a:latin typeface="+mj-lt"/>
              </a:rPr>
              <a:t>Meta</a:t>
            </a:r>
            <a:r>
              <a:rPr lang="ko-KR" altLang="en-US" sz="1200" dirty="0">
                <a:latin typeface="+mj-lt"/>
              </a:rPr>
              <a:t>의 간략한 정보를 보여준다</a:t>
            </a:r>
            <a:endParaRPr lang="en-US" altLang="ko-KR" sz="1200" dirty="0">
              <a:latin typeface="+mj-lt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CB017D9-04B8-4953-A685-06FF2432D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929237"/>
            <a:ext cx="8280920" cy="4371971"/>
          </a:xfrm>
          <a:prstGeom prst="rect">
            <a:avLst/>
          </a:prstGeom>
        </p:spPr>
      </p:pic>
      <p:sp>
        <p:nvSpPr>
          <p:cNvPr id="10" name="TextBox 42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0" y="132605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4F5A2E10-EAE3-468F-B626-DAFF0A908AA8}"/>
              </a:ext>
            </a:extLst>
          </p:cNvPr>
          <p:cNvSpPr/>
          <p:nvPr/>
        </p:nvSpPr>
        <p:spPr>
          <a:xfrm>
            <a:off x="295454" y="1311584"/>
            <a:ext cx="8248217" cy="30777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3B95531-D3DF-490A-A138-EE5D64EE4C29}"/>
              </a:ext>
            </a:extLst>
          </p:cNvPr>
          <p:cNvSpPr/>
          <p:nvPr/>
        </p:nvSpPr>
        <p:spPr>
          <a:xfrm>
            <a:off x="272480" y="1792272"/>
            <a:ext cx="8248217" cy="2505399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58970027-1A3D-4A2F-9652-766599DC834B}"/>
              </a:ext>
            </a:extLst>
          </p:cNvPr>
          <p:cNvSpPr/>
          <p:nvPr/>
        </p:nvSpPr>
        <p:spPr>
          <a:xfrm>
            <a:off x="285727" y="4508011"/>
            <a:ext cx="8248217" cy="806837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4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3654" y="285293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-15552" y="477740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3666964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868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메타옵션 관리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공통옵션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72480" y="3818224"/>
            <a:ext cx="90730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** </a:t>
            </a:r>
            <a:r>
              <a:rPr lang="ko-KR" altLang="en-US" sz="1200" dirty="0"/>
              <a:t>공통옵션 </a:t>
            </a:r>
            <a:r>
              <a:rPr lang="en-US" altLang="ko-KR" sz="1200" dirty="0"/>
              <a:t>: Meta Server</a:t>
            </a:r>
            <a:r>
              <a:rPr lang="ko-KR" altLang="en-US" sz="1200" dirty="0"/>
              <a:t> 전체에 적용되는 옵션을 관리한다</a:t>
            </a:r>
            <a:endParaRPr lang="en-US" altLang="ko-KR" sz="1200" dirty="0"/>
          </a:p>
          <a:p>
            <a:endParaRPr lang="en-US" altLang="ko-KR" sz="1200" dirty="0"/>
          </a:p>
          <a:p>
            <a:pPr marL="228600" indent="-228600">
              <a:buAutoNum type="arabicPeriod"/>
            </a:pPr>
            <a:r>
              <a:rPr lang="ko-KR" altLang="en-US" sz="1200" dirty="0"/>
              <a:t>조회를 하면 </a:t>
            </a:r>
            <a:r>
              <a:rPr lang="en-US" altLang="ko-KR" sz="1200" dirty="0"/>
              <a:t>Meta</a:t>
            </a:r>
            <a:r>
              <a:rPr lang="ko-KR" altLang="en-US" sz="1200" dirty="0"/>
              <a:t> 공통옵션</a:t>
            </a:r>
            <a:r>
              <a:rPr lang="en-US" altLang="ko-KR" sz="1200" dirty="0"/>
              <a:t>, Meta</a:t>
            </a:r>
            <a:r>
              <a:rPr lang="ko-KR" altLang="en-US" sz="1200" dirty="0"/>
              <a:t> </a:t>
            </a:r>
            <a:r>
              <a:rPr lang="en-US" altLang="ko-KR" sz="1200" dirty="0"/>
              <a:t>Default </a:t>
            </a:r>
            <a:r>
              <a:rPr lang="ko-KR" altLang="en-US" sz="1200" dirty="0"/>
              <a:t>옵션</a:t>
            </a:r>
            <a:r>
              <a:rPr lang="en-US" altLang="ko-KR" sz="1200" dirty="0"/>
              <a:t>, DB</a:t>
            </a:r>
            <a:r>
              <a:rPr lang="ko-KR" altLang="en-US" sz="1200" dirty="0"/>
              <a:t>별 </a:t>
            </a:r>
            <a:r>
              <a:rPr lang="en-US" altLang="ko-KR" sz="1200" dirty="0"/>
              <a:t>Meta</a:t>
            </a:r>
            <a:r>
              <a:rPr lang="ko-KR" altLang="en-US" sz="1200" dirty="0"/>
              <a:t>옵션 정보들이 출력 된다</a:t>
            </a:r>
            <a:endParaRPr lang="en-US" altLang="ko-KR" sz="1200" dirty="0"/>
          </a:p>
          <a:p>
            <a:pPr marL="228600" indent="-228600">
              <a:buAutoNum type="arabicPeriod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/>
              <a:t>권한갱신은 </a:t>
            </a:r>
            <a:r>
              <a:rPr lang="en-US" altLang="ko-KR" sz="1200" dirty="0"/>
              <a:t>Meta</a:t>
            </a:r>
            <a:r>
              <a:rPr lang="ko-KR" altLang="en-US" sz="1200" dirty="0"/>
              <a:t>보고서</a:t>
            </a:r>
            <a:r>
              <a:rPr lang="en-US" altLang="ko-KR" sz="1200" dirty="0"/>
              <a:t>,</a:t>
            </a:r>
            <a:r>
              <a:rPr lang="ko-KR" altLang="en-US" sz="1200" dirty="0"/>
              <a:t> 스키마</a:t>
            </a:r>
            <a:r>
              <a:rPr lang="en-US" altLang="ko-KR" sz="1200" dirty="0"/>
              <a:t>(Table, Row, Column)</a:t>
            </a:r>
            <a:r>
              <a:rPr lang="ko-KR" altLang="en-US" sz="1200" dirty="0"/>
              <a:t>에 대한 권한정보를 다시 읽어와서 일괄 동기화 시켜준다</a:t>
            </a:r>
            <a:endParaRPr lang="en-US" altLang="ko-KR" sz="1200" dirty="0"/>
          </a:p>
          <a:p>
            <a:pPr marL="228600" indent="-228600">
              <a:buAutoNum type="arabicPeriod" startAt="2"/>
            </a:pP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/>
              <a:t>메타 공통옵션</a:t>
            </a:r>
            <a:endParaRPr lang="en-US" altLang="ko-KR" sz="1200" dirty="0"/>
          </a:p>
          <a:p>
            <a:r>
              <a:rPr lang="en-US" altLang="ko-KR" sz="1200" dirty="0"/>
              <a:t> - CACHEDB_ALIAS : </a:t>
            </a:r>
            <a:r>
              <a:rPr lang="en-US" altLang="ko-KR" sz="1200" dirty="0" err="1"/>
              <a:t>i</a:t>
            </a:r>
            <a:r>
              <a:rPr lang="en-US" altLang="ko-KR" sz="1200" dirty="0"/>
              <a:t>-BIG</a:t>
            </a:r>
            <a:r>
              <a:rPr lang="ko-KR" altLang="en-US" sz="1200" dirty="0"/>
              <a:t>을 이용한 이기종</a:t>
            </a:r>
            <a:r>
              <a:rPr lang="en-US" altLang="ko-KR" sz="1200" dirty="0"/>
              <a:t>DB </a:t>
            </a:r>
            <a:r>
              <a:rPr lang="ko-KR" altLang="en-US" sz="1200" dirty="0"/>
              <a:t>병합 시 사용하는 옵션으로 </a:t>
            </a:r>
            <a:r>
              <a:rPr lang="en-US" altLang="ko-KR" sz="1200" dirty="0" err="1"/>
              <a:t>iMgt</a:t>
            </a:r>
            <a:r>
              <a:rPr lang="ko-KR" altLang="en-US" sz="1200" dirty="0"/>
              <a:t>의 </a:t>
            </a:r>
            <a:r>
              <a:rPr lang="en-US" altLang="ko-KR" sz="1200" dirty="0"/>
              <a:t>[</a:t>
            </a:r>
            <a:r>
              <a:rPr lang="ko-KR" altLang="en-US" sz="1200" dirty="0"/>
              <a:t>자원관리</a:t>
            </a:r>
            <a:r>
              <a:rPr lang="en-US" altLang="ko-KR" sz="1200" dirty="0"/>
              <a:t>]&gt;[</a:t>
            </a:r>
            <a:r>
              <a:rPr lang="ko-KR" altLang="en-US" sz="1200" dirty="0"/>
              <a:t>데이터베이스관리</a:t>
            </a:r>
            <a:r>
              <a:rPr lang="en-US" altLang="ko-KR" sz="1200" dirty="0"/>
              <a:t>]</a:t>
            </a:r>
            <a:r>
              <a:rPr lang="ko-KR" altLang="en-US" sz="1200" dirty="0"/>
              <a:t>의 </a:t>
            </a:r>
            <a:r>
              <a:rPr lang="en-US" altLang="ko-KR" sz="1200" dirty="0"/>
              <a:t>DB</a:t>
            </a:r>
            <a:r>
              <a:rPr lang="ko-KR" altLang="en-US" sz="1200" dirty="0"/>
              <a:t>별칭과 </a:t>
            </a:r>
            <a:endParaRPr lang="en-US" altLang="ko-KR" sz="1200" dirty="0"/>
          </a:p>
          <a:p>
            <a:r>
              <a:rPr lang="en-US" altLang="ko-KR" sz="1200" dirty="0"/>
              <a:t>                           </a:t>
            </a:r>
            <a:r>
              <a:rPr lang="ko-KR" altLang="en-US" sz="1200" dirty="0"/>
              <a:t>동일해야 한다</a:t>
            </a:r>
            <a:r>
              <a:rPr lang="en-US" altLang="ko-KR" sz="1200" dirty="0"/>
              <a:t>.</a:t>
            </a:r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MAF_URL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r>
              <a:rPr lang="en-US" altLang="ko-KR" sz="1200" dirty="0"/>
              <a:t> - USE_AUTH : Meta Viewer</a:t>
            </a:r>
            <a:r>
              <a:rPr lang="ko-KR" altLang="en-US" sz="1200" dirty="0"/>
              <a:t>에서 </a:t>
            </a:r>
            <a:r>
              <a:rPr lang="en-US" altLang="ko-KR" sz="1200" dirty="0"/>
              <a:t>Meta</a:t>
            </a:r>
            <a:r>
              <a:rPr lang="ko-KR" altLang="en-US" sz="1200" dirty="0"/>
              <a:t>를 오픈할 때의 권한체크 옵션</a:t>
            </a:r>
            <a:endParaRPr lang="en-US" altLang="ko-KR" sz="1200" dirty="0"/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USE_CACHE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endParaRPr lang="en-US" altLang="ko-KR" sz="1200" strike="sngStrike" dirty="0"/>
          </a:p>
          <a:p>
            <a:r>
              <a:rPr lang="en-US" altLang="ko-KR" sz="1200" dirty="0"/>
              <a:t>4. Meta </a:t>
            </a:r>
            <a:r>
              <a:rPr lang="ko-KR" altLang="en-US" sz="1200" dirty="0"/>
              <a:t>공통옵션만 저장 된다</a:t>
            </a:r>
            <a:endParaRPr lang="en-US" altLang="ko-KR" sz="120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B987C65-FB2C-4A0B-B35C-280048381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124744"/>
            <a:ext cx="9005455" cy="2683935"/>
          </a:xfrm>
          <a:prstGeom prst="rect">
            <a:avLst/>
          </a:prstGeom>
        </p:spPr>
      </p:pic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8693254" y="143223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8116007" y="1436494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2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-19714" y="261716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3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8386016" y="1980736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B036E5D-1735-4A30-848E-3A34BA3BD598}"/>
              </a:ext>
            </a:extLst>
          </p:cNvPr>
          <p:cNvSpPr/>
          <p:nvPr/>
        </p:nvSpPr>
        <p:spPr>
          <a:xfrm>
            <a:off x="272480" y="2005818"/>
            <a:ext cx="8928992" cy="1711214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37661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3198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메타옵션 관리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Default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옵션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72480" y="3573016"/>
            <a:ext cx="9073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** </a:t>
            </a:r>
            <a:r>
              <a:rPr lang="ko-KR" altLang="en-US" sz="1200" dirty="0"/>
              <a:t>메타 </a:t>
            </a:r>
            <a:r>
              <a:rPr lang="en-US" altLang="ko-KR" sz="1200" dirty="0"/>
              <a:t>Default </a:t>
            </a:r>
            <a:r>
              <a:rPr lang="ko-KR" altLang="en-US" sz="1200" dirty="0"/>
              <a:t>옵션 </a:t>
            </a:r>
            <a:r>
              <a:rPr lang="en-US" altLang="ko-KR" sz="1200" dirty="0"/>
              <a:t>: DB Connection</a:t>
            </a:r>
            <a:r>
              <a:rPr lang="ko-KR" altLang="en-US" sz="1200" dirty="0"/>
              <a:t>별 </a:t>
            </a:r>
            <a:r>
              <a:rPr lang="en-US" altLang="ko-KR" sz="1200" dirty="0"/>
              <a:t>Meta</a:t>
            </a:r>
            <a:r>
              <a:rPr lang="ko-KR" altLang="en-US" sz="1200" dirty="0"/>
              <a:t>의 옵션이 없을 때 사용하는 기본 옵션</a:t>
            </a:r>
            <a:endParaRPr lang="en-US" altLang="ko-KR" sz="1200" dirty="0"/>
          </a:p>
          <a:p>
            <a:pPr marL="228600" indent="-228600">
              <a:buAutoNum type="arabicPeriod"/>
            </a:pPr>
            <a:r>
              <a:rPr lang="ko-KR" altLang="en-US" sz="1200" dirty="0"/>
              <a:t>메타 </a:t>
            </a:r>
            <a:r>
              <a:rPr lang="en-US" altLang="ko-KR" sz="1200" dirty="0"/>
              <a:t>Default </a:t>
            </a:r>
            <a:r>
              <a:rPr lang="ko-KR" altLang="en-US" sz="1200" dirty="0"/>
              <a:t>옵션만 저장 된다</a:t>
            </a:r>
            <a:endParaRPr lang="en-US" altLang="ko-KR" sz="1200" dirty="0"/>
          </a:p>
          <a:p>
            <a:pPr marL="228600" indent="-228600">
              <a:buAutoNum type="arabicPeriod" startAt="2"/>
            </a:pPr>
            <a:r>
              <a:rPr lang="ko-KR" altLang="en-US" sz="1200" dirty="0"/>
              <a:t>메타 </a:t>
            </a:r>
            <a:r>
              <a:rPr lang="en-US" altLang="ko-KR" sz="1200" dirty="0"/>
              <a:t>Default </a:t>
            </a:r>
            <a:r>
              <a:rPr lang="ko-KR" altLang="en-US" sz="1200" dirty="0"/>
              <a:t>옵션</a:t>
            </a:r>
            <a:endParaRPr lang="en-US" altLang="ko-KR" sz="1200" dirty="0"/>
          </a:p>
          <a:p>
            <a:r>
              <a:rPr lang="en-US" altLang="ko-KR" sz="1200" dirty="0"/>
              <a:t> - ERASE_DQ : </a:t>
            </a:r>
            <a:r>
              <a:rPr lang="ko-KR" altLang="en-US" sz="1200" dirty="0"/>
              <a:t>쿼리생성시 테이블과 컬럼에 </a:t>
            </a:r>
            <a:r>
              <a:rPr lang="en-US" altLang="ko-KR" sz="1200" dirty="0"/>
              <a:t>Double Quotation</a:t>
            </a:r>
            <a:r>
              <a:rPr lang="ko-KR" altLang="en-US" sz="1200" dirty="0"/>
              <a:t>을</a:t>
            </a:r>
            <a:r>
              <a:rPr lang="en-US" altLang="ko-KR" sz="1200" dirty="0"/>
              <a:t> </a:t>
            </a:r>
            <a:r>
              <a:rPr lang="ko-KR" altLang="en-US" sz="1200" dirty="0"/>
              <a:t>제거할 것인지 설정 </a:t>
            </a:r>
            <a:r>
              <a:rPr lang="en-US" altLang="ko-KR" sz="1200" dirty="0"/>
              <a:t>(</a:t>
            </a:r>
            <a:r>
              <a:rPr lang="ko-KR" altLang="en-US" sz="1200" dirty="0"/>
              <a:t>제거</a:t>
            </a:r>
            <a:r>
              <a:rPr lang="en-US" altLang="ko-KR" sz="1200" dirty="0"/>
              <a:t>:Y, </a:t>
            </a:r>
            <a:r>
              <a:rPr lang="ko-KR" altLang="en-US" sz="1200" dirty="0"/>
              <a:t>유지</a:t>
            </a:r>
            <a:r>
              <a:rPr lang="en-US" altLang="ko-KR" sz="1200" dirty="0"/>
              <a:t>:N)</a:t>
            </a:r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LINK_LOOP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r>
              <a:rPr lang="en-US" altLang="ko-KR" sz="1200" dirty="0"/>
              <a:t> - LOAD_ALLMETA : Meta Server</a:t>
            </a:r>
            <a:r>
              <a:rPr lang="ko-KR" altLang="en-US" sz="1200" dirty="0"/>
              <a:t>를</a:t>
            </a:r>
            <a:r>
              <a:rPr lang="en-US" altLang="ko-KR" sz="1200" dirty="0"/>
              <a:t> </a:t>
            </a:r>
            <a:r>
              <a:rPr lang="ko-KR" altLang="en-US" sz="1200" dirty="0"/>
              <a:t>기동 할 때 모든 </a:t>
            </a:r>
            <a:r>
              <a:rPr lang="en-US" altLang="ko-KR" sz="1200" dirty="0"/>
              <a:t>Meta</a:t>
            </a:r>
            <a:r>
              <a:rPr lang="ko-KR" altLang="en-US" sz="1200" dirty="0"/>
              <a:t>를 메모리에 </a:t>
            </a:r>
            <a:r>
              <a:rPr lang="en-US" altLang="ko-KR" sz="1200" dirty="0"/>
              <a:t>Load</a:t>
            </a:r>
            <a:r>
              <a:rPr lang="ko-KR" altLang="en-US" sz="1200" dirty="0"/>
              <a:t>할지 설정</a:t>
            </a:r>
            <a:endParaRPr lang="en-US" altLang="ko-KR" sz="1200" dirty="0"/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PICKLIST_GROUP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PICKLIST_MAX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SEARCH_OPTION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  <a:p>
            <a:r>
              <a:rPr lang="en-US" altLang="ko-KR" sz="1200" dirty="0"/>
              <a:t> - SQL_FORMAT : SQL </a:t>
            </a:r>
            <a:r>
              <a:rPr lang="ko-KR" altLang="en-US" sz="1200" dirty="0"/>
              <a:t>생성 </a:t>
            </a:r>
            <a:r>
              <a:rPr lang="en-US" altLang="ko-KR" sz="1200" dirty="0"/>
              <a:t>format </a:t>
            </a:r>
            <a:r>
              <a:rPr lang="ko-KR" altLang="en-US" sz="1200" dirty="0"/>
              <a:t>설정 </a:t>
            </a:r>
            <a:r>
              <a:rPr lang="en-US" altLang="ko-KR" sz="1200" dirty="0"/>
              <a:t>(</a:t>
            </a:r>
            <a:r>
              <a:rPr lang="ko-KR" altLang="en-US" sz="1200" dirty="0"/>
              <a:t>옵션값 </a:t>
            </a:r>
            <a:r>
              <a:rPr lang="en-US" altLang="ko-KR" sz="1200" dirty="0"/>
              <a:t>: ANSI / ORACLE)</a:t>
            </a:r>
          </a:p>
          <a:p>
            <a:r>
              <a:rPr lang="en-US" altLang="ko-KR" sz="1200" dirty="0"/>
              <a:t> - SYNC_INTERVAL : Repository DB </a:t>
            </a:r>
            <a:r>
              <a:rPr lang="ko-KR" altLang="en-US" sz="1200" dirty="0"/>
              <a:t>정보를 읽어오는 주기 설정</a:t>
            </a:r>
            <a:r>
              <a:rPr lang="en-US" altLang="ko-KR" sz="1200" dirty="0"/>
              <a:t>(</a:t>
            </a:r>
            <a:r>
              <a:rPr lang="ko-KR" altLang="en-US" sz="1200" dirty="0"/>
              <a:t>초 단위</a:t>
            </a:r>
            <a:r>
              <a:rPr lang="en-US" altLang="ko-KR" sz="1200" dirty="0"/>
              <a:t>)</a:t>
            </a:r>
          </a:p>
          <a:p>
            <a:r>
              <a:rPr lang="en-US" altLang="ko-KR" sz="1200" dirty="0"/>
              <a:t> - TABLE_OWNER : SQL </a:t>
            </a:r>
            <a:r>
              <a:rPr lang="ko-KR" altLang="en-US" sz="1200" dirty="0"/>
              <a:t>생성시 </a:t>
            </a:r>
            <a:r>
              <a:rPr lang="en-US" altLang="ko-KR" sz="1200" dirty="0"/>
              <a:t>Table Owner </a:t>
            </a:r>
            <a:r>
              <a:rPr lang="ko-KR" altLang="en-US" sz="1200" dirty="0"/>
              <a:t>포함여부 설정 </a:t>
            </a:r>
            <a:endParaRPr lang="en-US" altLang="ko-KR" sz="1200" dirty="0"/>
          </a:p>
          <a:p>
            <a:r>
              <a:rPr lang="en-US" altLang="ko-KR" sz="1200" dirty="0"/>
              <a:t> - UNION_ALL : Union</a:t>
            </a:r>
            <a:r>
              <a:rPr lang="ko-KR" altLang="en-US" sz="1200" dirty="0"/>
              <a:t> 쿼리 생성시 </a:t>
            </a:r>
            <a:r>
              <a:rPr lang="en-US" altLang="ko-KR" sz="1200" dirty="0"/>
              <a:t>null</a:t>
            </a:r>
            <a:r>
              <a:rPr lang="ko-KR" altLang="en-US" sz="1200" dirty="0"/>
              <a:t>인 컬럼 처리방식을 설정</a:t>
            </a:r>
            <a:r>
              <a:rPr lang="en-US" altLang="ko-KR" sz="1200" dirty="0"/>
              <a:t>. </a:t>
            </a:r>
            <a:r>
              <a:rPr lang="ko-KR" altLang="en-US" sz="1200" dirty="0"/>
              <a:t>현재는 데이터 타입에 맞게 </a:t>
            </a:r>
            <a:r>
              <a:rPr lang="en-US" altLang="ko-KR" sz="1200" dirty="0"/>
              <a:t>Meta Server</a:t>
            </a:r>
            <a:r>
              <a:rPr lang="ko-KR" altLang="en-US" sz="1200" dirty="0"/>
              <a:t>에서 처리</a:t>
            </a:r>
            <a:endParaRPr lang="en-US" altLang="ko-KR" sz="1200" dirty="0"/>
          </a:p>
          <a:p>
            <a:r>
              <a:rPr lang="en-US" altLang="ko-KR" sz="1200" dirty="0"/>
              <a:t> - USE_DICTIONARY : </a:t>
            </a:r>
            <a:r>
              <a:rPr lang="ko-KR" altLang="en-US" sz="1200" dirty="0"/>
              <a:t>다국어 </a:t>
            </a:r>
            <a:r>
              <a:rPr lang="en-US" altLang="ko-KR" sz="1200" dirty="0"/>
              <a:t>Dictionary </a:t>
            </a:r>
            <a:r>
              <a:rPr lang="ko-KR" altLang="en-US" sz="1200" dirty="0"/>
              <a:t>옵션 사용여부 설정</a:t>
            </a:r>
            <a:endParaRPr lang="en-US" altLang="ko-KR" sz="1200" dirty="0"/>
          </a:p>
          <a:p>
            <a:r>
              <a:rPr lang="en-US" altLang="ko-KR" sz="1200" dirty="0"/>
              <a:t> - </a:t>
            </a:r>
            <a:r>
              <a:rPr lang="en-US" altLang="ko-KR" sz="1200" strike="sngStrike" dirty="0"/>
              <a:t>USE_PICKLIST_LIMIT : </a:t>
            </a:r>
            <a:r>
              <a:rPr lang="ko-KR" altLang="en-US" sz="1200" strike="sngStrike" dirty="0"/>
              <a:t>현재 사용 안함</a:t>
            </a:r>
            <a:endParaRPr lang="en-US" altLang="ko-KR" sz="1200" strike="sngStrike" dirty="0"/>
          </a:p>
        </p:txBody>
      </p:sp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8957155" y="67903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-52841" y="1954849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8E3D755-119F-494F-8052-E4614CEED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52" y="937904"/>
            <a:ext cx="9217024" cy="194358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14099A5-5C7F-47C1-9099-EF1819AA2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2790656"/>
            <a:ext cx="9197568" cy="646840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01432A0F-3C4C-4790-BE7C-D2873DE749B5}"/>
              </a:ext>
            </a:extLst>
          </p:cNvPr>
          <p:cNvSpPr/>
          <p:nvPr/>
        </p:nvSpPr>
        <p:spPr>
          <a:xfrm>
            <a:off x="311361" y="1184470"/>
            <a:ext cx="9073039" cy="2277626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34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3421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메타옵션 관리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메타 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DB</a:t>
            </a:r>
            <a:r>
              <a: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별 메타옵션</a:t>
            </a:r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6821DC-568E-44D9-9C4B-710F7C969172}"/>
              </a:ext>
            </a:extLst>
          </p:cNvPr>
          <p:cNvSpPr txBox="1"/>
          <p:nvPr/>
        </p:nvSpPr>
        <p:spPr>
          <a:xfrm>
            <a:off x="272480" y="3807038"/>
            <a:ext cx="90730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/>
              <a:t>** </a:t>
            </a:r>
            <a:r>
              <a:rPr lang="ko-KR" altLang="en-US" sz="1200" dirty="0"/>
              <a:t>메타 </a:t>
            </a:r>
            <a:r>
              <a:rPr lang="en-US" altLang="ko-KR" sz="1200" dirty="0"/>
              <a:t>DB</a:t>
            </a:r>
            <a:r>
              <a:rPr lang="ko-KR" altLang="en-US" sz="1200" dirty="0"/>
              <a:t>별</a:t>
            </a:r>
            <a:r>
              <a:rPr lang="en-US" altLang="ko-KR" sz="1200" dirty="0"/>
              <a:t> </a:t>
            </a:r>
            <a:r>
              <a:rPr lang="ko-KR" altLang="en-US" sz="1200" dirty="0"/>
              <a:t>옵션 </a:t>
            </a:r>
            <a:r>
              <a:rPr lang="en-US" altLang="ko-KR" sz="1200" dirty="0"/>
              <a:t>: DB Connection</a:t>
            </a:r>
            <a:r>
              <a:rPr lang="ko-KR" altLang="en-US" sz="1200" dirty="0"/>
              <a:t>별 개별로 사용하는 </a:t>
            </a:r>
            <a:r>
              <a:rPr lang="en-US" altLang="ko-KR" sz="1200" dirty="0"/>
              <a:t>Meta</a:t>
            </a:r>
            <a:r>
              <a:rPr lang="ko-KR" altLang="en-US" sz="1200" dirty="0"/>
              <a:t> 옵션 </a:t>
            </a:r>
            <a:r>
              <a:rPr lang="en-US" altLang="ko-KR" sz="1200" dirty="0"/>
              <a:t>(Default </a:t>
            </a:r>
            <a:r>
              <a:rPr lang="ko-KR" altLang="en-US" sz="1200" dirty="0"/>
              <a:t>옵션보다 우선순위 먼저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pPr marL="228600" indent="-228600">
              <a:buAutoNum type="arabicPeriod"/>
            </a:pPr>
            <a:r>
              <a:rPr lang="en-US" altLang="ko-KR" sz="1200" dirty="0"/>
              <a:t>Repository</a:t>
            </a:r>
            <a:r>
              <a:rPr lang="ko-KR" altLang="en-US" sz="1200" dirty="0"/>
              <a:t>에 등록된 </a:t>
            </a:r>
            <a:r>
              <a:rPr lang="en-US" altLang="ko-KR" sz="1200" dirty="0"/>
              <a:t>Connection </a:t>
            </a:r>
            <a:r>
              <a:rPr lang="ko-KR" altLang="en-US" sz="1200" dirty="0"/>
              <a:t>목록이 출력된다</a:t>
            </a:r>
            <a:r>
              <a:rPr lang="en-US" altLang="ko-KR" sz="1200" dirty="0"/>
              <a:t>. </a:t>
            </a:r>
            <a:r>
              <a:rPr lang="ko-KR" altLang="en-US" sz="1200" dirty="0"/>
              <a:t>더블클릭 하면 옵션정보가 오른쪽 그리드에 출력 된다</a:t>
            </a:r>
            <a:r>
              <a:rPr lang="en-US" altLang="ko-KR" sz="1200" dirty="0"/>
              <a:t>.</a:t>
            </a:r>
          </a:p>
          <a:p>
            <a:pPr marL="228600" indent="-228600">
              <a:buAutoNum type="arabicPeriod" startAt="2"/>
            </a:pPr>
            <a:r>
              <a:rPr lang="ko-KR" altLang="en-US" sz="1200" dirty="0"/>
              <a:t>선택한 </a:t>
            </a:r>
            <a:r>
              <a:rPr lang="en-US" altLang="ko-KR" sz="1200" dirty="0"/>
              <a:t>Connection</a:t>
            </a:r>
            <a:r>
              <a:rPr lang="ko-KR" altLang="en-US" sz="1200" dirty="0"/>
              <a:t>에 대한 옵션정보가 출력 된다</a:t>
            </a:r>
            <a:r>
              <a:rPr lang="en-US" altLang="ko-KR" sz="1200" dirty="0"/>
              <a:t>.  </a:t>
            </a:r>
          </a:p>
          <a:p>
            <a:r>
              <a:rPr lang="en-US" altLang="ko-KR" sz="1200" dirty="0"/>
              <a:t>    </a:t>
            </a:r>
            <a:r>
              <a:rPr lang="ko-KR" altLang="en-US" sz="1200" dirty="0"/>
              <a:t>한번 등록된 옵션그룹</a:t>
            </a:r>
            <a:r>
              <a:rPr lang="en-US" altLang="ko-KR" sz="1200" dirty="0"/>
              <a:t>, </a:t>
            </a:r>
            <a:r>
              <a:rPr lang="ko-KR" altLang="en-US" sz="1200" dirty="0"/>
              <a:t>옵션코드는 수정이 불가하고 옵션값과 설명만 수정 가능하다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/>
              <a:t>3. </a:t>
            </a:r>
            <a:r>
              <a:rPr lang="ko-KR" altLang="en-US" sz="1200" dirty="0"/>
              <a:t>신규를 클릭하면 옵션을 추가할 수 있는데 동일 </a:t>
            </a:r>
            <a:r>
              <a:rPr lang="en-US" altLang="ko-KR" sz="1200" dirty="0"/>
              <a:t>Connection</a:t>
            </a:r>
            <a:r>
              <a:rPr lang="ko-KR" altLang="en-US" sz="1200" dirty="0"/>
              <a:t>에 이미 등록된 옵션은 추가할 수 없다</a:t>
            </a:r>
            <a:endParaRPr lang="en-US" altLang="ko-KR" sz="1200" dirty="0"/>
          </a:p>
          <a:p>
            <a:endParaRPr lang="en-US" altLang="ko-KR" sz="1200" dirty="0"/>
          </a:p>
          <a:p>
            <a:r>
              <a:rPr lang="en-US" altLang="ko-KR" sz="1200" dirty="0"/>
              <a:t>4. </a:t>
            </a:r>
            <a:r>
              <a:rPr lang="ko-KR" altLang="en-US" sz="1200" dirty="0"/>
              <a:t>체크 선택한 옵션을 삭제한다</a:t>
            </a:r>
            <a:r>
              <a:rPr lang="en-US" altLang="ko-KR" sz="1200" dirty="0"/>
              <a:t>. (</a:t>
            </a:r>
            <a:r>
              <a:rPr lang="ko-KR" altLang="en-US" sz="1200" dirty="0"/>
              <a:t>삭제 후 저장을 해야 적용됨</a:t>
            </a:r>
            <a:r>
              <a:rPr lang="en-US" altLang="ko-KR" sz="1200" dirty="0"/>
              <a:t>)</a:t>
            </a:r>
          </a:p>
          <a:p>
            <a:endParaRPr lang="en-US" altLang="ko-KR" sz="1200" dirty="0"/>
          </a:p>
          <a:p>
            <a:r>
              <a:rPr lang="en-US" altLang="ko-KR" sz="1200" dirty="0"/>
              <a:t>5. </a:t>
            </a:r>
            <a:r>
              <a:rPr lang="ko-KR" altLang="en-US" sz="1200" dirty="0"/>
              <a:t>추가</a:t>
            </a:r>
            <a:r>
              <a:rPr lang="en-US" altLang="ko-KR" sz="1200" dirty="0"/>
              <a:t>, </a:t>
            </a:r>
            <a:r>
              <a:rPr lang="ko-KR" altLang="en-US" sz="1200" dirty="0"/>
              <a:t>수정</a:t>
            </a:r>
            <a:r>
              <a:rPr lang="en-US" altLang="ko-KR" sz="1200" dirty="0"/>
              <a:t>, </a:t>
            </a:r>
            <a:r>
              <a:rPr lang="ko-KR" altLang="en-US" sz="1200" dirty="0"/>
              <a:t>삭제 후 저장을 해야 정상 적용된다</a:t>
            </a:r>
            <a:endParaRPr lang="en-US" altLang="ko-KR" sz="1200" dirty="0"/>
          </a:p>
        </p:txBody>
      </p:sp>
      <p:sp>
        <p:nvSpPr>
          <p:cNvPr id="10" name="TextBox 46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90379" y="2040908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4911BF5A-5EBB-4A7C-B72D-540BC3235DB9}"/>
              </a:ext>
            </a:extLst>
          </p:cNvPr>
          <p:cNvSpPr txBox="1"/>
          <p:nvPr/>
        </p:nvSpPr>
        <p:spPr>
          <a:xfrm>
            <a:off x="9067184" y="1965002"/>
            <a:ext cx="364202" cy="279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②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2A5B974-0D8A-49B4-B00F-DFD9F9431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832" y="1220879"/>
            <a:ext cx="8769424" cy="2204808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B9E458D0-4E1E-4471-B91D-0559BF9930D0}"/>
              </a:ext>
            </a:extLst>
          </p:cNvPr>
          <p:cNvSpPr/>
          <p:nvPr/>
        </p:nvSpPr>
        <p:spPr>
          <a:xfrm>
            <a:off x="363944" y="1412776"/>
            <a:ext cx="3793450" cy="197340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F11F5F5-9AAF-4C54-BF15-795039DDAA13}"/>
              </a:ext>
            </a:extLst>
          </p:cNvPr>
          <p:cNvSpPr/>
          <p:nvPr/>
        </p:nvSpPr>
        <p:spPr>
          <a:xfrm>
            <a:off x="4209552" y="1412776"/>
            <a:ext cx="4896544" cy="1973400"/>
          </a:xfrm>
          <a:prstGeom prst="rect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7473280" y="98879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6" name="TextBox 40">
            <a:extLst>
              <a:ext uri="{FF2B5EF4-FFF2-40B4-BE49-F238E27FC236}">
                <a16:creationId xmlns:a16="http://schemas.microsoft.com/office/drawing/2014/main" id="{0E5BD4F4-BDB9-463A-803E-AD52D1629B67}"/>
              </a:ext>
            </a:extLst>
          </p:cNvPr>
          <p:cNvSpPr txBox="1"/>
          <p:nvPr/>
        </p:nvSpPr>
        <p:spPr>
          <a:xfrm>
            <a:off x="8038753" y="987247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④</a:t>
            </a:r>
          </a:p>
        </p:txBody>
      </p:sp>
      <p:sp>
        <p:nvSpPr>
          <p:cNvPr id="17" name="TextBox 25">
            <a:extLst>
              <a:ext uri="{FF2B5EF4-FFF2-40B4-BE49-F238E27FC236}">
                <a16:creationId xmlns:a16="http://schemas.microsoft.com/office/drawing/2014/main" id="{B0420FB1-BD43-4F3D-85AB-FEE94AD45D21}"/>
              </a:ext>
            </a:extLst>
          </p:cNvPr>
          <p:cNvSpPr txBox="1"/>
          <p:nvPr/>
        </p:nvSpPr>
        <p:spPr>
          <a:xfrm>
            <a:off x="8589004" y="988859"/>
            <a:ext cx="3642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b="1" dirty="0">
                <a:solidFill>
                  <a:srgbClr val="FF0000"/>
                </a:solidFill>
              </a:rPr>
              <a:t>⑤</a:t>
            </a:r>
          </a:p>
        </p:txBody>
      </p:sp>
    </p:spTree>
    <p:extLst>
      <p:ext uri="{BB962C8B-B14F-4D97-AF65-F5344CB8AC3E}">
        <p14:creationId xmlns:p14="http://schemas.microsoft.com/office/powerpoint/2010/main" val="173114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9846</TotalTime>
  <Words>502</Words>
  <Application>Microsoft Office PowerPoint</Application>
  <PresentationFormat>A4 용지(210x297mm)</PresentationFormat>
  <Paragraphs>63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Windows 사용자</cp:lastModifiedBy>
  <cp:revision>505</cp:revision>
  <dcterms:created xsi:type="dcterms:W3CDTF">2015-11-30T06:50:17Z</dcterms:created>
  <dcterms:modified xsi:type="dcterms:W3CDTF">2021-04-01T12:33:20Z</dcterms:modified>
</cp:coreProperties>
</file>