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2" r:id="rId3"/>
    <p:sldId id="294" r:id="rId4"/>
    <p:sldId id="308" r:id="rId5"/>
    <p:sldId id="307" r:id="rId6"/>
    <p:sldId id="305" r:id="rId7"/>
    <p:sldId id="258" r:id="rId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330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2022-03-04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206316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Table</a:t>
            </a:r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Join Rule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가이드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2022.03.04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595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ko-KR" sz="1600" spc="-1" dirty="0" smtClean="0">
                  <a:solidFill>
                    <a:srgbClr val="404040"/>
                  </a:solidFill>
                </a:rPr>
                <a:t>Table Join </a:t>
              </a:r>
              <a:r>
                <a:rPr lang="en-US" altLang="ko-KR" sz="1600" spc="-1" dirty="0" smtClean="0">
                  <a:solidFill>
                    <a:srgbClr val="404040"/>
                  </a:solidFill>
                </a:rPr>
                <a:t>Rule</a:t>
              </a:r>
              <a:endParaRPr lang="en-US" sz="1600" spc="-1" dirty="0"/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595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altLang="ko-KR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DrivingWeight</a:t>
              </a:r>
              <a:r>
                <a:rPr lang="ko-KR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에 의한 정렬</a:t>
              </a:r>
              <a:endParaRPr lang="en-US" sz="1600" spc="-1" dirty="0">
                <a:latin typeface="+mj-lt"/>
              </a:endParaRPr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2076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JoinWeight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에 의한 정렬</a:t>
            </a:r>
            <a:endParaRPr lang="en-US" sz="1600" spc="-1" dirty="0">
              <a:latin typeface="+mj-lt"/>
            </a:endParaRPr>
          </a:p>
        </p:txBody>
      </p:sp>
      <p:grpSp>
        <p:nvGrpSpPr>
          <p:cNvPr id="268" name="Group 13"/>
          <p:cNvGrpSpPr/>
          <p:nvPr/>
        </p:nvGrpSpPr>
        <p:grpSpPr>
          <a:xfrm>
            <a:off x="1595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31" name="CustomShape 12"/>
          <p:cNvSpPr/>
          <p:nvPr/>
        </p:nvSpPr>
        <p:spPr>
          <a:xfrm>
            <a:off x="2086236" y="3140968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명에 의한 정렬</a:t>
            </a:r>
            <a:endParaRPr lang="en-US" sz="1600" spc="-1" dirty="0">
              <a:latin typeface="+mj-lt"/>
            </a:endParaRPr>
          </a:p>
        </p:txBody>
      </p:sp>
      <p:grpSp>
        <p:nvGrpSpPr>
          <p:cNvPr id="32" name="Group 13"/>
          <p:cNvGrpSpPr/>
          <p:nvPr/>
        </p:nvGrpSpPr>
        <p:grpSpPr>
          <a:xfrm>
            <a:off x="1604916" y="3153568"/>
            <a:ext cx="6722280" cy="387360"/>
            <a:chOff x="1214280" y="3262680"/>
            <a:chExt cx="6722280" cy="387360"/>
          </a:xfrm>
        </p:grpSpPr>
        <p:sp>
          <p:nvSpPr>
            <p:cNvPr id="33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4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 smtClean="0">
                  <a:solidFill>
                    <a:srgbClr val="404040"/>
                  </a:solidFill>
                  <a:latin typeface="Calibri"/>
                  <a:ea typeface="DejaVu Sans"/>
                </a:rPr>
                <a:t>04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35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769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237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 Join Rule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개요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488" y="1324506"/>
            <a:ext cx="70567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Join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쿼리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생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성시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절에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이 오는 우선순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위를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아래 순서에 의해 결정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AutoNum type="arabicParenBoth"/>
            </a:pP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-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절 뒤에 나오는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Driving Table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을 결정하는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값 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Default : 0</a:t>
            </a:r>
          </a:p>
          <a:p>
            <a:pPr marL="342900" indent="-342900">
              <a:buAutoNum type="arabicParenBoth"/>
            </a:pP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조인 가중치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조인개수가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많을수록 값이 올라감</a:t>
            </a:r>
            <a:r>
              <a:rPr lang="en-US" altLang="ko-KR" sz="1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조인개수가 적더라도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설정 값을 수동 입력하여 값을 높일 수 있음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Tx/>
              <a:buAutoNum type="arabicParenBoth"/>
            </a:pP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Table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명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AutoNum type="arabicParenBoth"/>
            </a:pP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658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 의한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3120" y="4293096"/>
            <a:ext cx="3908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mtx_authority_history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보다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조인개수가 더 많지만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값을 입력하여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우선순위가 높아져서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먼저 오게 된다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688" y="2420888"/>
            <a:ext cx="3512840" cy="1790476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5526612" y="3068960"/>
            <a:ext cx="51003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6496" y="1032991"/>
            <a:ext cx="3362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따른 오름차순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243" y="1367060"/>
            <a:ext cx="5111879" cy="357410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61" y="5077681"/>
            <a:ext cx="2876190" cy="148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82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 의한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3120" y="4293096"/>
            <a:ext cx="388189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mtx_authority_history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테이블의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동률이면 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높은 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mtx_authority_history</a:t>
            </a:r>
            <a:endParaRPr lang="en-US" altLang="ko-KR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먼저 오게 된다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 Join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개수가 더 적더라도 </a:t>
            </a:r>
            <a:r>
              <a:rPr lang="en-US" altLang="ko-KR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JoinWeight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값을 </a:t>
            </a:r>
            <a:endParaRPr lang="en-US" altLang="ko-KR" sz="1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높게 입력하여 우선순위가 높아질 수 있다</a:t>
            </a:r>
            <a:endParaRPr lang="en-US" altLang="ko-KR" sz="1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오른쪽 화살표 6"/>
          <p:cNvSpPr/>
          <p:nvPr/>
        </p:nvSpPr>
        <p:spPr>
          <a:xfrm>
            <a:off x="5526612" y="3068960"/>
            <a:ext cx="51003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68896" y="1205136"/>
            <a:ext cx="6010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동률이면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높은 순서로 오름차순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870829"/>
            <a:ext cx="5111879" cy="388843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128" y="2506802"/>
            <a:ext cx="3484441" cy="1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108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명에 의한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7136" y="4293096"/>
            <a:ext cx="345357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mtx_authority_history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테이블의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와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동률이면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테이블명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우선순위가 높은 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mtx_authority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먼저 오게 된다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76" y="1700808"/>
            <a:ext cx="5108120" cy="388843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136" y="2492896"/>
            <a:ext cx="3512840" cy="1790476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5526612" y="3068960"/>
            <a:ext cx="51003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68896" y="1205136"/>
            <a:ext cx="6393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DrivingWeight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와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JoinWeight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동률이면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명 기준으로 오름차순 정렬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14223</TotalTime>
  <Words>207</Words>
  <Application>Microsoft Office PowerPoint</Application>
  <PresentationFormat>A4 용지(210x297mm)</PresentationFormat>
  <Paragraphs>48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DejaVu Sans</vt:lpstr>
      <vt:lpstr>HY견고딕</vt:lpstr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psy</cp:lastModifiedBy>
  <cp:revision>680</cp:revision>
  <dcterms:created xsi:type="dcterms:W3CDTF">2015-11-30T06:50:17Z</dcterms:created>
  <dcterms:modified xsi:type="dcterms:W3CDTF">2022-03-07T01:24:04Z</dcterms:modified>
</cp:coreProperties>
</file>