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295" r:id="rId3"/>
    <p:sldId id="289" r:id="rId4"/>
    <p:sldId id="296" r:id="rId5"/>
    <p:sldId id="297" r:id="rId6"/>
    <p:sldId id="258" r:id="rId7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9999"/>
    <a:srgbClr val="333333"/>
    <a:srgbClr val="A91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2" autoAdjust="0"/>
    <p:restoredTop sz="94660"/>
  </p:normalViewPr>
  <p:slideViewPr>
    <p:cSldViewPr showGuides="1">
      <p:cViewPr varScale="1">
        <p:scale>
          <a:sx n="111" d="100"/>
          <a:sy n="111" d="100"/>
        </p:scale>
        <p:origin x="336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2B341-8550-4C38-AB2C-910659D35F2D}" type="datetimeFigureOut">
              <a:rPr lang="ko-KR" altLang="en-US" smtClean="0"/>
              <a:pPr/>
              <a:t>2021-06-24-(Thu)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BBC4C3-C40E-47CE-BC9A-0E1900EE4C6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0380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052176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"/>
          <a:stretch/>
        </p:blipFill>
        <p:spPr>
          <a:xfrm>
            <a:off x="0" y="23055"/>
            <a:ext cx="9906000" cy="681188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0987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구역 머리글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1432" y="6453336"/>
            <a:ext cx="921296" cy="287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652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콘텐츠 2개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7590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사용자 지정 레이아웃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56378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97632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524745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931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  <p:sldLayoutId id="2147483651" r:id="rId4"/>
    <p:sldLayoutId id="2147483652" r:id="rId5"/>
    <p:sldLayoutId id="2147483653" r:id="rId6"/>
    <p:sldLayoutId id="2147483654" r:id="rId7"/>
    <p:sldLayoutId id="2147483656" r:id="rId8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3018" y="2206316"/>
            <a:ext cx="95910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파생테이블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사용하여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테이블명</a:t>
            </a:r>
            <a:r>
              <a:rPr lang="ko-KR" alt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 </a:t>
            </a:r>
            <a:r>
              <a:rPr lang="ko-KR" altLang="en-US" sz="4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변수처리</a:t>
            </a:r>
            <a:endParaRPr lang="ko-KR" altLang="en-US" sz="4000" dirty="0">
              <a:solidFill>
                <a:schemeClr val="tx1">
                  <a:lumMod val="75000"/>
                  <a:lumOff val="25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cxnSp>
        <p:nvCxnSpPr>
          <p:cNvPr id="6" name="직선 연결선 5"/>
          <p:cNvCxnSpPr/>
          <p:nvPr/>
        </p:nvCxnSpPr>
        <p:spPr>
          <a:xfrm>
            <a:off x="416496" y="2219963"/>
            <a:ext cx="0" cy="1296144"/>
          </a:xfrm>
          <a:prstGeom prst="line">
            <a:avLst/>
          </a:prstGeom>
          <a:ln w="762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3018" y="4366447"/>
            <a:ext cx="9829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2021.06.21</a:t>
            </a:r>
            <a:endParaRPr lang="ko-KR" altLang="en-US" sz="1200" b="1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7878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65714" y="514399"/>
            <a:ext cx="2319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파생 테이블 생성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(1/3)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8" name="그룹 17"/>
          <p:cNvGrpSpPr/>
          <p:nvPr/>
        </p:nvGrpSpPr>
        <p:grpSpPr>
          <a:xfrm>
            <a:off x="272480" y="1341737"/>
            <a:ext cx="9326750" cy="4896544"/>
            <a:chOff x="272480" y="1341737"/>
            <a:chExt cx="9326750" cy="4896544"/>
          </a:xfrm>
        </p:grpSpPr>
        <p:pic>
          <p:nvPicPr>
            <p:cNvPr id="7" name="그림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2480" y="1341737"/>
              <a:ext cx="9326750" cy="4896544"/>
            </a:xfrm>
            <a:prstGeom prst="rect">
              <a:avLst/>
            </a:prstGeom>
          </p:spPr>
        </p:pic>
        <p:sp>
          <p:nvSpPr>
            <p:cNvPr id="10" name="타원 9"/>
            <p:cNvSpPr/>
            <p:nvPr/>
          </p:nvSpPr>
          <p:spPr>
            <a:xfrm>
              <a:off x="1656500" y="2467986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1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2" name="타원 11"/>
            <p:cNvSpPr/>
            <p:nvPr/>
          </p:nvSpPr>
          <p:spPr>
            <a:xfrm>
              <a:off x="775995" y="1341737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>
                  <a:solidFill>
                    <a:srgbClr val="FF0000"/>
                  </a:solidFill>
                </a:rPr>
                <a:t>2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3" name="타원 12"/>
            <p:cNvSpPr/>
            <p:nvPr/>
          </p:nvSpPr>
          <p:spPr>
            <a:xfrm>
              <a:off x="7616755" y="1896670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3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4" name="타원 13"/>
            <p:cNvSpPr/>
            <p:nvPr/>
          </p:nvSpPr>
          <p:spPr>
            <a:xfrm>
              <a:off x="4417279" y="2488779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4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5" name="직사각형 14"/>
            <p:cNvSpPr/>
            <p:nvPr/>
          </p:nvSpPr>
          <p:spPr>
            <a:xfrm>
              <a:off x="705069" y="2582156"/>
              <a:ext cx="720080" cy="143532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16" name="직선 화살표 연결선 15"/>
            <p:cNvCxnSpPr/>
            <p:nvPr/>
          </p:nvCxnSpPr>
          <p:spPr>
            <a:xfrm flipH="1">
              <a:off x="1425149" y="2666032"/>
              <a:ext cx="200498" cy="1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직사각형 18"/>
            <p:cNvSpPr/>
            <p:nvPr/>
          </p:nvSpPr>
          <p:spPr>
            <a:xfrm>
              <a:off x="4810066" y="2372283"/>
              <a:ext cx="2808312" cy="52005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ko-KR" sz="1200" dirty="0" smtClean="0">
                  <a:solidFill>
                    <a:srgbClr val="FF0000"/>
                  </a:solidFill>
                </a:rPr>
                <a:t>Column </a:t>
              </a:r>
              <a:r>
                <a:rPr lang="ko-KR" altLang="en-US" sz="1200" dirty="0" smtClean="0">
                  <a:solidFill>
                    <a:srgbClr val="FF0000"/>
                  </a:solidFill>
                </a:rPr>
                <a:t>정보를 생성하기 위해 실제 테이블로 </a:t>
              </a:r>
              <a:r>
                <a:rPr lang="en-US" altLang="ko-KR" sz="1200" dirty="0" smtClean="0">
                  <a:solidFill>
                    <a:srgbClr val="FF0000"/>
                  </a:solidFill>
                </a:rPr>
                <a:t>DQL</a:t>
              </a:r>
              <a:r>
                <a:rPr lang="ko-KR" altLang="en-US" sz="1200" dirty="0" smtClean="0">
                  <a:solidFill>
                    <a:srgbClr val="FF0000"/>
                  </a:solidFill>
                </a:rPr>
                <a:t>을 만든다</a:t>
              </a:r>
              <a:r>
                <a:rPr lang="en-US" altLang="ko-KR" sz="1200" dirty="0" smtClean="0">
                  <a:solidFill>
                    <a:srgbClr val="FF0000"/>
                  </a:solidFill>
                </a:rPr>
                <a:t>.</a:t>
              </a:r>
              <a:endParaRPr lang="ko-KR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1" name="타원 20"/>
            <p:cNvSpPr/>
            <p:nvPr/>
          </p:nvSpPr>
          <p:spPr>
            <a:xfrm>
              <a:off x="8544542" y="5946001"/>
              <a:ext cx="289114" cy="287064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400" dirty="0" smtClean="0">
                  <a:solidFill>
                    <a:srgbClr val="FF0000"/>
                  </a:solidFill>
                </a:rPr>
                <a:t>5</a:t>
              </a:r>
              <a:endParaRPr lang="ko-KR" altLang="en-US" sz="1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5433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480" y="1126055"/>
            <a:ext cx="7892900" cy="5327281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5714" y="514399"/>
            <a:ext cx="2319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파생 테이블 생성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(2/3)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512" y="908720"/>
            <a:ext cx="5793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 명을 변수 처리하기 위한 이름으로 수정한 후 실행 버튼 클릭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타원 11"/>
          <p:cNvSpPr/>
          <p:nvPr/>
        </p:nvSpPr>
        <p:spPr>
          <a:xfrm>
            <a:off x="2216696" y="2085455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>
                <a:solidFill>
                  <a:srgbClr val="FF0000"/>
                </a:solidFill>
              </a:rPr>
              <a:t>6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2000672" y="1844824"/>
            <a:ext cx="1008112" cy="1676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4" name="타원 13"/>
          <p:cNvSpPr/>
          <p:nvPr/>
        </p:nvSpPr>
        <p:spPr>
          <a:xfrm>
            <a:off x="6752118" y="5949280"/>
            <a:ext cx="289114" cy="287064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0" dirty="0" smtClean="0">
                <a:solidFill>
                  <a:srgbClr val="FF0000"/>
                </a:solidFill>
              </a:rPr>
              <a:t>7</a:t>
            </a:r>
            <a:endParaRPr lang="ko-KR" altLang="en-US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09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5714" y="514399"/>
            <a:ext cx="23198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 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파생 테이블 생성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(3/3)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488" y="1340768"/>
            <a:ext cx="4991100" cy="47434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60512" y="908720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만든 파생 테이블로 메타 보고서 저장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7" t="6179" b="10012"/>
          <a:stretch/>
        </p:blipFill>
        <p:spPr>
          <a:xfrm>
            <a:off x="7761312" y="0"/>
            <a:ext cx="2144688" cy="18966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65714" y="514399"/>
            <a:ext cx="16001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테이블명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셋팅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480" y="1484784"/>
            <a:ext cx="7000875" cy="25622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60512" y="908720"/>
            <a:ext cx="53365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 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메타 보고서 템플릿에서 </a:t>
            </a:r>
            <a:r>
              <a:rPr lang="ko-KR" altLang="en-US" sz="1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테이블명을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US" altLang="ko-KR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global parameter</a:t>
            </a:r>
            <a:r>
              <a:rPr lang="ko-KR" altLang="en-US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로 전달</a:t>
            </a:r>
            <a:endParaRPr lang="ko-KR" altLang="en-US" sz="1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280592" y="3573016"/>
            <a:ext cx="44644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200" dirty="0">
              <a:solidFill>
                <a:srgbClr val="FF000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480" y="4315296"/>
            <a:ext cx="4581525" cy="295275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8864" y="4739608"/>
            <a:ext cx="5885620" cy="1765686"/>
          </a:xfrm>
          <a:prstGeom prst="rect">
            <a:avLst/>
          </a:prstGeom>
        </p:spPr>
      </p:pic>
      <p:sp>
        <p:nvSpPr>
          <p:cNvPr id="9" name="위로 굽은 화살표 8"/>
          <p:cNvSpPr/>
          <p:nvPr/>
        </p:nvSpPr>
        <p:spPr>
          <a:xfrm rot="5400000">
            <a:off x="2784958" y="4789336"/>
            <a:ext cx="887632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직사각형 9"/>
          <p:cNvSpPr/>
          <p:nvPr/>
        </p:nvSpPr>
        <p:spPr>
          <a:xfrm>
            <a:off x="1424608" y="5362422"/>
            <a:ext cx="1356099" cy="52005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ko-KR" altLang="en-US" sz="1200" smtClean="0">
                <a:solidFill>
                  <a:srgbClr val="FF0000"/>
                </a:solidFill>
              </a:rPr>
              <a:t>전달된 </a:t>
            </a:r>
            <a:r>
              <a:rPr lang="ko-KR" altLang="en-US" sz="1200" dirty="0" err="1" smtClean="0">
                <a:solidFill>
                  <a:srgbClr val="FF0000"/>
                </a:solidFill>
              </a:rPr>
              <a:t>테이블명</a:t>
            </a:r>
            <a:endParaRPr lang="ko-KR" altLang="en-US" sz="1200" dirty="0">
              <a:solidFill>
                <a:srgbClr val="FF0000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4369160" y="5738463"/>
            <a:ext cx="484845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ko-KR" altLang="en-US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59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486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6350">
          <a:solidFill>
            <a:srgbClr val="4A7EBB"/>
          </a:solidFill>
          <a:headEnd type="none"/>
          <a:tailEnd type="triangl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10881</TotalTime>
  <Words>80</Words>
  <Application>Microsoft Office PowerPoint</Application>
  <PresentationFormat>A4 용지(210x297mm)</PresentationFormat>
  <Paragraphs>18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HY견고딕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BI MATRIX MKTG</dc:creator>
  <cp:lastModifiedBy>mkkim</cp:lastModifiedBy>
  <cp:revision>719</cp:revision>
  <dcterms:created xsi:type="dcterms:W3CDTF">2015-11-30T06:50:17Z</dcterms:created>
  <dcterms:modified xsi:type="dcterms:W3CDTF">2021-06-24T10:15:56Z</dcterms:modified>
</cp:coreProperties>
</file>