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68" r:id="rId3"/>
    <p:sldId id="295" r:id="rId4"/>
    <p:sldId id="327" r:id="rId5"/>
    <p:sldId id="305" r:id="rId6"/>
    <p:sldId id="316" r:id="rId7"/>
    <p:sldId id="317" r:id="rId8"/>
    <p:sldId id="318" r:id="rId9"/>
    <p:sldId id="307" r:id="rId10"/>
    <p:sldId id="319" r:id="rId11"/>
    <p:sldId id="320" r:id="rId12"/>
    <p:sldId id="321" r:id="rId13"/>
    <p:sldId id="326" r:id="rId14"/>
    <p:sldId id="325" r:id="rId15"/>
    <p:sldId id="322" r:id="rId16"/>
    <p:sldId id="323" r:id="rId17"/>
    <p:sldId id="324" r:id="rId18"/>
  </p:sldIdLst>
  <p:sldSz cx="9906000" cy="6858000" type="A4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  <p15:guide id="3" orient="horz" pos="845" userDrawn="1">
          <p15:clr>
            <a:srgbClr val="A4A3A4"/>
          </p15:clr>
        </p15:guide>
        <p15:guide id="4" pos="217" userDrawn="1">
          <p15:clr>
            <a:srgbClr val="A4A3A4"/>
          </p15:clr>
        </p15:guide>
        <p15:guide id="5" orient="horz" pos="388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이 동진" initials="이동" lastIdx="1" clrIdx="0">
    <p:extLst>
      <p:ext uri="{19B8F6BF-5375-455C-9EA6-DF929625EA0E}">
        <p15:presenceInfo xmlns:p15="http://schemas.microsoft.com/office/powerpoint/2012/main" userId="6506883c0c3c8752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37F9"/>
    <a:srgbClr val="333333"/>
    <a:srgbClr val="999999"/>
    <a:srgbClr val="A91F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818" autoAdjust="0"/>
  </p:normalViewPr>
  <p:slideViewPr>
    <p:cSldViewPr showGuides="1">
      <p:cViewPr varScale="1">
        <p:scale>
          <a:sx n="110" d="100"/>
          <a:sy n="110" d="100"/>
        </p:scale>
        <p:origin x="1380" y="108"/>
      </p:cViewPr>
      <p:guideLst>
        <p:guide orient="horz" pos="2160"/>
        <p:guide pos="3120"/>
        <p:guide orient="horz" pos="845"/>
        <p:guide pos="217"/>
        <p:guide orient="horz" pos="38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5FFCC8-0D94-425C-95DB-0828CE82EF7A}" type="datetimeFigureOut">
              <a:rPr lang="ko-KR" altLang="en-US" smtClean="0"/>
              <a:t>2021-04-05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7E3C5E-A428-4A27-A147-BE7E9B82FB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5381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5217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"/>
          <a:stretch/>
        </p:blipFill>
        <p:spPr>
          <a:xfrm>
            <a:off x="0" y="23055"/>
            <a:ext cx="9906000" cy="681188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1432" y="6453336"/>
            <a:ext cx="921296" cy="28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1432" y="6453336"/>
            <a:ext cx="921296" cy="28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987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1432" y="6453336"/>
            <a:ext cx="921296" cy="28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652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콘텐츠 2개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9759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5637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9763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9931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  <p:sldLayoutId id="2147483651" r:id="rId4"/>
    <p:sldLayoutId id="2147483652" r:id="rId5"/>
    <p:sldLayoutId id="2147483653" r:id="rId6"/>
    <p:sldLayoutId id="2147483654" r:id="rId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8647" y="2248437"/>
            <a:ext cx="600036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i</a:t>
            </a:r>
            <a:r>
              <a:rPr lang="en-US" altLang="ko-KR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-AUD </a:t>
            </a:r>
          </a:p>
          <a:p>
            <a:r>
              <a:rPr lang="ko-KR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모듈 작성 및 사용 가이드</a:t>
            </a:r>
            <a:endParaRPr lang="en-US" altLang="ko-KR" sz="4000" dirty="0">
              <a:solidFill>
                <a:schemeClr val="tx1">
                  <a:lumMod val="75000"/>
                  <a:lumOff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cxnSp>
        <p:nvCxnSpPr>
          <p:cNvPr id="6" name="직선 연결선 5"/>
          <p:cNvCxnSpPr/>
          <p:nvPr/>
        </p:nvCxnSpPr>
        <p:spPr>
          <a:xfrm>
            <a:off x="416496" y="2219963"/>
            <a:ext cx="0" cy="1296144"/>
          </a:xfrm>
          <a:prstGeom prst="line">
            <a:avLst/>
          </a:prstGeom>
          <a:ln w="762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17159" y="5085184"/>
            <a:ext cx="14109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작성 </a:t>
            </a:r>
            <a:r>
              <a:rPr lang="en-US" altLang="ko-KR" sz="12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: </a:t>
            </a:r>
            <a:r>
              <a:rPr lang="ko-KR" altLang="en-US" sz="12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기술연구소</a:t>
            </a:r>
            <a:endParaRPr lang="en-US" altLang="ko-KR" sz="1200" b="1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787877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16696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예제 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(Grid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조회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DFD99FEA-A88E-43F7-BD32-3B70BAF16692}"/>
              </a:ext>
            </a:extLst>
          </p:cNvPr>
          <p:cNvSpPr txBox="1"/>
          <p:nvPr/>
        </p:nvSpPr>
        <p:spPr>
          <a:xfrm>
            <a:off x="5385048" y="1556792"/>
            <a:ext cx="43921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ko-KR" altLang="en-US" sz="1200" dirty="0" err="1"/>
              <a:t>레포트</a:t>
            </a:r>
            <a:r>
              <a:rPr lang="ko-KR" altLang="en-US" sz="1200" dirty="0"/>
              <a:t> 조회 </a:t>
            </a:r>
            <a:r>
              <a:rPr lang="en-US" altLang="ko-KR" sz="1200" dirty="0" err="1"/>
              <a:t>DataSet</a:t>
            </a:r>
            <a:r>
              <a:rPr lang="ko-KR" altLang="en-US" sz="1200" dirty="0"/>
              <a:t>을 </a:t>
            </a:r>
            <a:r>
              <a:rPr lang="en-US" altLang="ko-KR" sz="1200" dirty="0"/>
              <a:t>Grid</a:t>
            </a:r>
            <a:r>
              <a:rPr lang="ko-KR" altLang="en-US" sz="1200" dirty="0"/>
              <a:t>에 연결</a:t>
            </a:r>
            <a:endParaRPr lang="en-US" altLang="ko-KR" sz="1200" dirty="0"/>
          </a:p>
          <a:p>
            <a:pPr marL="228600" indent="-228600">
              <a:buAutoNum type="arabicPeriod"/>
            </a:pPr>
            <a:r>
              <a:rPr lang="ko-KR" altLang="en-US" sz="1200" dirty="0"/>
              <a:t>그림과 같이 모듈 작성</a:t>
            </a:r>
            <a:endParaRPr lang="en-US" altLang="ko-KR" sz="1200" dirty="0"/>
          </a:p>
          <a:p>
            <a:pPr marL="228600" indent="-228600">
              <a:buAutoNum type="arabicPeriod"/>
            </a:pPr>
            <a:endParaRPr lang="en-US" altLang="ko-KR" sz="1200" dirty="0"/>
          </a:p>
          <a:p>
            <a:endParaRPr lang="en-US" altLang="ko-KR" sz="1200" dirty="0"/>
          </a:p>
          <a:p>
            <a:pPr marL="342900" indent="-342900">
              <a:buAutoNum type="arabicParenR"/>
            </a:pPr>
            <a:endParaRPr lang="en-US" altLang="ko-KR" sz="1200" dirty="0"/>
          </a:p>
          <a:p>
            <a:pPr marL="342900" indent="-342900">
              <a:buAutoNum type="arabicParenR"/>
            </a:pPr>
            <a:endParaRPr lang="ko-KR" altLang="en-US" sz="1200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612" y="1412776"/>
            <a:ext cx="5069997" cy="32786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FCF01848-515A-4D2F-90F8-10475165BBE7}"/>
              </a:ext>
            </a:extLst>
          </p:cNvPr>
          <p:cNvSpPr txBox="1"/>
          <p:nvPr/>
        </p:nvSpPr>
        <p:spPr>
          <a:xfrm>
            <a:off x="3829814" y="305211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①</a:t>
            </a: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2560" y="3573016"/>
            <a:ext cx="4093840" cy="26474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2E362D28-BEF0-4B31-B201-D46BB2B99B41}"/>
              </a:ext>
            </a:extLst>
          </p:cNvPr>
          <p:cNvSpPr txBox="1"/>
          <p:nvPr/>
        </p:nvSpPr>
        <p:spPr>
          <a:xfrm>
            <a:off x="880351" y="3422637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②</a:t>
            </a: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80992" y="4610547"/>
            <a:ext cx="2486025" cy="1343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5745088" y="6020380"/>
            <a:ext cx="60946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7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Script</a:t>
            </a:r>
            <a:r>
              <a:rPr lang="ko-KR" altLang="en-US" sz="7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화면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360712" y="6270786"/>
            <a:ext cx="101021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7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Module Editor </a:t>
            </a:r>
            <a:r>
              <a:rPr lang="ko-KR" altLang="en-US" sz="7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화면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35D3A953-D759-41F8-86DB-41C63C60261A}"/>
              </a:ext>
            </a:extLst>
          </p:cNvPr>
          <p:cNvSpPr txBox="1"/>
          <p:nvPr/>
        </p:nvSpPr>
        <p:spPr>
          <a:xfrm>
            <a:off x="347310" y="1007150"/>
            <a:ext cx="206178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ko-KR" altLang="en-US" sz="1100" b="1" dirty="0">
                <a:latin typeface="+mn-ea"/>
              </a:rPr>
              <a:t>버튼 </a:t>
            </a:r>
            <a:r>
              <a:rPr lang="ko-KR" altLang="en-US" sz="1100" b="1" dirty="0" err="1">
                <a:latin typeface="+mn-ea"/>
              </a:rPr>
              <a:t>클릭시</a:t>
            </a:r>
            <a:r>
              <a:rPr lang="ko-KR" altLang="en-US" sz="1100" b="1" dirty="0">
                <a:latin typeface="+mn-ea"/>
              </a:rPr>
              <a:t> </a:t>
            </a:r>
            <a:r>
              <a:rPr lang="en-US" altLang="ko-KR" sz="1100" b="1" dirty="0">
                <a:latin typeface="+mn-ea"/>
              </a:rPr>
              <a:t>Grid</a:t>
            </a:r>
            <a:r>
              <a:rPr lang="ko-KR" altLang="en-US" sz="1100" b="1" dirty="0">
                <a:latin typeface="+mn-ea"/>
              </a:rPr>
              <a:t>에서 조회</a:t>
            </a:r>
            <a:endParaRPr lang="en-US" altLang="ko-KR" sz="11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5773245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16696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예제 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(Grid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조회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DFD99FEA-A88E-43F7-BD32-3B70BAF16692}"/>
              </a:ext>
            </a:extLst>
          </p:cNvPr>
          <p:cNvSpPr txBox="1"/>
          <p:nvPr/>
        </p:nvSpPr>
        <p:spPr>
          <a:xfrm>
            <a:off x="5385048" y="1556792"/>
            <a:ext cx="43921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/>
              <a:t>3. </a:t>
            </a:r>
            <a:r>
              <a:rPr lang="ko-KR" altLang="en-US" sz="1200" dirty="0"/>
              <a:t>프로세스봇을 실행하여 </a:t>
            </a:r>
            <a:r>
              <a:rPr lang="en-US" altLang="ko-KR" sz="1200" dirty="0"/>
              <a:t>Button – </a:t>
            </a:r>
            <a:r>
              <a:rPr lang="en-US" altLang="ko-KR" sz="1200" dirty="0" err="1"/>
              <a:t>OnClick</a:t>
            </a:r>
            <a:r>
              <a:rPr lang="en-US" altLang="ko-KR" sz="1200" dirty="0"/>
              <a:t> – </a:t>
            </a:r>
            <a:r>
              <a:rPr lang="ko-KR" altLang="en-US" sz="1200" dirty="0"/>
              <a:t>데이터조회하기 설정</a:t>
            </a:r>
            <a:endParaRPr lang="en-US" altLang="ko-KR" sz="1200" dirty="0"/>
          </a:p>
          <a:p>
            <a:endParaRPr lang="en-US" altLang="ko-KR" sz="1200" dirty="0"/>
          </a:p>
          <a:p>
            <a:r>
              <a:rPr lang="ko-KR" altLang="en-US" sz="1200" dirty="0"/>
              <a:t>디자이너로 돌아와 조회 버튼을 </a:t>
            </a:r>
            <a:r>
              <a:rPr lang="ko-KR" altLang="en-US" sz="1200" dirty="0" err="1"/>
              <a:t>클릭시</a:t>
            </a:r>
            <a:r>
              <a:rPr lang="ko-KR" altLang="en-US" sz="1200" dirty="0"/>
              <a:t> </a:t>
            </a:r>
            <a:r>
              <a:rPr lang="en-US" altLang="ko-KR" sz="1200" dirty="0"/>
              <a:t>Grid</a:t>
            </a:r>
            <a:r>
              <a:rPr lang="ko-KR" altLang="en-US" sz="1200" dirty="0"/>
              <a:t>에 결과 조회</a:t>
            </a:r>
            <a:endParaRPr lang="en-US" altLang="ko-KR" sz="1200" dirty="0"/>
          </a:p>
          <a:p>
            <a:pPr marL="342900" indent="-342900">
              <a:buAutoNum type="arabicParenR"/>
            </a:pPr>
            <a:endParaRPr lang="en-US" altLang="ko-KR" sz="1200" dirty="0"/>
          </a:p>
          <a:p>
            <a:pPr marL="342900" indent="-342900">
              <a:buAutoNum type="arabicParenR"/>
            </a:pPr>
            <a:endParaRPr lang="ko-KR" altLang="en-US" sz="1200" dirty="0"/>
          </a:p>
        </p:txBody>
      </p:sp>
      <p:sp>
        <p:nvSpPr>
          <p:cNvPr id="30" name="TextBox 29"/>
          <p:cNvSpPr txBox="1"/>
          <p:nvPr/>
        </p:nvSpPr>
        <p:spPr>
          <a:xfrm>
            <a:off x="7257256" y="5007362"/>
            <a:ext cx="57579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결과 화면</a:t>
            </a: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227" y="1442156"/>
            <a:ext cx="5024999" cy="309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EB1881B6-E59B-4073-9A74-3DE2835F433C}"/>
              </a:ext>
            </a:extLst>
          </p:cNvPr>
          <p:cNvSpPr txBox="1"/>
          <p:nvPr/>
        </p:nvSpPr>
        <p:spPr>
          <a:xfrm>
            <a:off x="2072680" y="2778153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③</a:t>
            </a: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9418" y="3284984"/>
            <a:ext cx="2614238" cy="16905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35D3A953-D759-41F8-86DB-41C63C60261A}"/>
              </a:ext>
            </a:extLst>
          </p:cNvPr>
          <p:cNvSpPr txBox="1"/>
          <p:nvPr/>
        </p:nvSpPr>
        <p:spPr>
          <a:xfrm>
            <a:off x="347310" y="1007150"/>
            <a:ext cx="206178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ko-KR" altLang="en-US" sz="1100" b="1" dirty="0">
                <a:latin typeface="+mn-ea"/>
              </a:rPr>
              <a:t>버튼 </a:t>
            </a:r>
            <a:r>
              <a:rPr lang="ko-KR" altLang="en-US" sz="1100" b="1" dirty="0" err="1">
                <a:latin typeface="+mn-ea"/>
              </a:rPr>
              <a:t>클릭시</a:t>
            </a:r>
            <a:r>
              <a:rPr lang="ko-KR" altLang="en-US" sz="1100" b="1" dirty="0">
                <a:latin typeface="+mn-ea"/>
              </a:rPr>
              <a:t> </a:t>
            </a:r>
            <a:r>
              <a:rPr lang="en-US" altLang="ko-KR" sz="1100" b="1" dirty="0">
                <a:latin typeface="+mn-ea"/>
              </a:rPr>
              <a:t>Grid</a:t>
            </a:r>
            <a:r>
              <a:rPr lang="ko-KR" altLang="en-US" sz="1100" b="1" dirty="0">
                <a:latin typeface="+mn-ea"/>
              </a:rPr>
              <a:t>에서 조회</a:t>
            </a:r>
            <a:endParaRPr lang="en-US" altLang="ko-KR" sz="1100" b="1" dirty="0">
              <a:latin typeface="+mn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39357" y="4711896"/>
            <a:ext cx="84510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00" b="1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프로세스봇</a:t>
            </a:r>
            <a:r>
              <a:rPr lang="ko-KR" altLang="en-US" sz="7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화면</a:t>
            </a:r>
          </a:p>
        </p:txBody>
      </p:sp>
    </p:spTree>
    <p:extLst>
      <p:ext uri="{BB962C8B-B14F-4D97-AF65-F5344CB8AC3E}">
        <p14:creationId xmlns:p14="http://schemas.microsoft.com/office/powerpoint/2010/main" val="8584029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40209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예제 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(Sub Module Support – </a:t>
            </a:r>
            <a:r>
              <a:rPr lang="en-US" altLang="ko-KR" sz="1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MessageBox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35D3A953-D759-41F8-86DB-41C63C60261A}"/>
              </a:ext>
            </a:extLst>
          </p:cNvPr>
          <p:cNvSpPr txBox="1"/>
          <p:nvPr/>
        </p:nvSpPr>
        <p:spPr>
          <a:xfrm>
            <a:off x="347310" y="1007150"/>
            <a:ext cx="30957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ko-KR" altLang="en-US" sz="1100" b="1" dirty="0">
                <a:latin typeface="+mn-ea"/>
              </a:rPr>
              <a:t>메세지박스를 띄우고 분기하여 결과 보여줌</a:t>
            </a:r>
            <a:endParaRPr lang="en-US" altLang="ko-KR" sz="1100" b="1" dirty="0">
              <a:latin typeface="+mn-ea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DFD99FEA-A88E-43F7-BD32-3B70BAF16692}"/>
              </a:ext>
            </a:extLst>
          </p:cNvPr>
          <p:cNvSpPr txBox="1"/>
          <p:nvPr/>
        </p:nvSpPr>
        <p:spPr>
          <a:xfrm>
            <a:off x="6378542" y="1548615"/>
            <a:ext cx="3382266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/>
              <a:t>1. </a:t>
            </a:r>
            <a:r>
              <a:rPr lang="ko-KR" altLang="en-US" sz="1100" dirty="0"/>
              <a:t>그림과 같이 버튼을 배치</a:t>
            </a:r>
            <a:endParaRPr lang="en-US" altLang="ko-KR" sz="1100" dirty="0"/>
          </a:p>
          <a:p>
            <a:r>
              <a:rPr lang="en-US" altLang="ko-KR" sz="1100" dirty="0"/>
              <a:t>2. </a:t>
            </a:r>
            <a:r>
              <a:rPr lang="ko-KR" altLang="en-US" sz="1100" dirty="0"/>
              <a:t>그림과 같이 </a:t>
            </a:r>
            <a:r>
              <a:rPr lang="en-US" altLang="ko-KR" sz="1100" dirty="0"/>
              <a:t>Module</a:t>
            </a:r>
            <a:r>
              <a:rPr lang="ko-KR" altLang="en-US" sz="1100" dirty="0"/>
              <a:t>생성</a:t>
            </a:r>
            <a:endParaRPr lang="en-US" altLang="ko-KR" sz="1100" dirty="0"/>
          </a:p>
          <a:p>
            <a:r>
              <a:rPr lang="en-US" altLang="ko-KR" sz="1100" dirty="0"/>
              <a:t>    Event activation Check</a:t>
            </a:r>
          </a:p>
          <a:p>
            <a:r>
              <a:rPr lang="en-US" altLang="ko-KR" sz="1100" dirty="0"/>
              <a:t>    Sub module support Check</a:t>
            </a:r>
          </a:p>
          <a:p>
            <a:r>
              <a:rPr lang="en-US" altLang="ko-KR" sz="1100" dirty="0"/>
              <a:t>    </a:t>
            </a:r>
            <a:r>
              <a:rPr lang="ko-KR" altLang="en-US" sz="1100" dirty="0" err="1"/>
              <a:t>파라미터</a:t>
            </a:r>
            <a:r>
              <a:rPr lang="ko-KR" altLang="en-US" sz="1100" dirty="0"/>
              <a:t> </a:t>
            </a:r>
            <a:r>
              <a:rPr lang="en-US" altLang="ko-KR" sz="1100" dirty="0"/>
              <a:t>3</a:t>
            </a:r>
            <a:r>
              <a:rPr lang="ko-KR" altLang="en-US" sz="1100" dirty="0"/>
              <a:t>개 생성</a:t>
            </a:r>
            <a:r>
              <a:rPr lang="en-US" altLang="ko-KR" sz="1100" dirty="0"/>
              <a:t>    </a:t>
            </a:r>
          </a:p>
          <a:p>
            <a:r>
              <a:rPr lang="ko-KR" altLang="en-US" sz="1100" dirty="0"/>
              <a:t>      </a:t>
            </a:r>
            <a:r>
              <a:rPr lang="en-US" altLang="ko-KR" sz="1100" dirty="0"/>
              <a:t>- </a:t>
            </a:r>
            <a:r>
              <a:rPr lang="ko-KR" altLang="en-US" sz="1100" dirty="0"/>
              <a:t>메시지 </a:t>
            </a:r>
            <a:r>
              <a:rPr lang="en-US" altLang="ko-KR" sz="1100" dirty="0"/>
              <a:t> </a:t>
            </a:r>
            <a:r>
              <a:rPr lang="ko-KR" altLang="en-US" sz="1100" dirty="0"/>
              <a:t>내용</a:t>
            </a:r>
            <a:r>
              <a:rPr lang="en-US" altLang="ko-KR" sz="1100" dirty="0"/>
              <a:t/>
            </a:r>
            <a:br>
              <a:rPr lang="en-US" altLang="ko-KR" sz="1100" dirty="0"/>
            </a:br>
            <a:r>
              <a:rPr lang="en-US" altLang="ko-KR" sz="1100" dirty="0"/>
              <a:t>      - </a:t>
            </a:r>
            <a:r>
              <a:rPr lang="ko-KR" altLang="en-US" sz="1100" dirty="0"/>
              <a:t>메시지 타이틀</a:t>
            </a:r>
            <a:endParaRPr lang="en-US" altLang="ko-KR" sz="1100" dirty="0"/>
          </a:p>
          <a:p>
            <a:r>
              <a:rPr lang="en-US" altLang="ko-KR" sz="1100" dirty="0"/>
              <a:t>      - </a:t>
            </a:r>
            <a:r>
              <a:rPr lang="ko-KR" altLang="en-US" sz="1100" dirty="0"/>
              <a:t>메시지 종류</a:t>
            </a:r>
            <a:endParaRPr lang="en-US" altLang="ko-KR" sz="1100" dirty="0"/>
          </a:p>
          <a:p>
            <a:r>
              <a:rPr lang="en-US" altLang="ko-KR" sz="1100" dirty="0"/>
              <a:t>3. Script</a:t>
            </a:r>
            <a:r>
              <a:rPr lang="ko-KR" altLang="en-US" sz="1100" dirty="0"/>
              <a:t>작성</a:t>
            </a:r>
            <a:endParaRPr lang="en-US" altLang="ko-KR" sz="1100" dirty="0"/>
          </a:p>
          <a:p>
            <a:endParaRPr lang="en-US" altLang="ko-KR" sz="1100" dirty="0"/>
          </a:p>
          <a:p>
            <a:r>
              <a:rPr lang="en-US" altLang="ko-KR" sz="1100" dirty="0">
                <a:solidFill>
                  <a:schemeClr val="accent1">
                    <a:lumMod val="75000"/>
                  </a:schemeClr>
                </a:solidFill>
              </a:rPr>
              <a:t>Callback</a:t>
            </a:r>
            <a:r>
              <a:rPr lang="ko-KR" altLang="en-US" sz="1100" dirty="0">
                <a:solidFill>
                  <a:schemeClr val="accent1">
                    <a:lumMod val="75000"/>
                  </a:schemeClr>
                </a:solidFill>
              </a:rPr>
              <a:t>으로 반드시 아래와 같이 코딩 되어야함</a:t>
            </a:r>
            <a:endParaRPr lang="en-US" altLang="ko-KR" sz="11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ko-KR" altLang="en-US" sz="1100" dirty="0">
                <a:solidFill>
                  <a:schemeClr val="accent1">
                    <a:lumMod val="75000"/>
                  </a:schemeClr>
                </a:solidFill>
              </a:rPr>
              <a:t>실패 </a:t>
            </a:r>
            <a:r>
              <a:rPr lang="en-US" altLang="ko-KR" sz="1100" dirty="0">
                <a:solidFill>
                  <a:schemeClr val="accent1">
                    <a:lumMod val="75000"/>
                  </a:schemeClr>
                </a:solidFill>
              </a:rPr>
              <a:t>:</a:t>
            </a:r>
            <a:r>
              <a:rPr lang="ko-KR" altLang="en-US" sz="11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ko-KR" sz="1100" dirty="0">
                <a:solidFill>
                  <a:schemeClr val="accent1">
                    <a:lumMod val="75000"/>
                  </a:schemeClr>
                </a:solidFill>
              </a:rPr>
              <a:t>FAIL()</a:t>
            </a:r>
          </a:p>
          <a:p>
            <a:r>
              <a:rPr lang="ko-KR" altLang="en-US" sz="1100" dirty="0">
                <a:solidFill>
                  <a:schemeClr val="accent1">
                    <a:lumMod val="75000"/>
                  </a:schemeClr>
                </a:solidFill>
              </a:rPr>
              <a:t>성공 </a:t>
            </a:r>
            <a:r>
              <a:rPr lang="en-US" altLang="ko-KR" sz="1100" dirty="0">
                <a:solidFill>
                  <a:schemeClr val="accent1">
                    <a:lumMod val="75000"/>
                  </a:schemeClr>
                </a:solidFill>
              </a:rPr>
              <a:t>: SUCCESS()</a:t>
            </a:r>
            <a:endParaRPr lang="ko-KR" altLang="en-US" sz="11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ko-KR" altLang="en-US" sz="1100" dirty="0"/>
          </a:p>
        </p:txBody>
      </p:sp>
      <p:sp>
        <p:nvSpPr>
          <p:cNvPr id="13" name="TextBox 12"/>
          <p:cNvSpPr txBox="1"/>
          <p:nvPr/>
        </p:nvSpPr>
        <p:spPr>
          <a:xfrm>
            <a:off x="4016896" y="6312617"/>
            <a:ext cx="6415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7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Script </a:t>
            </a:r>
            <a:r>
              <a:rPr lang="ko-KR" altLang="en-US" sz="7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화면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397" y="1282671"/>
            <a:ext cx="2807836" cy="18582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185" y="2148779"/>
            <a:ext cx="5537688" cy="36834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아래쪽 화살표 10"/>
          <p:cNvSpPr/>
          <p:nvPr/>
        </p:nvSpPr>
        <p:spPr>
          <a:xfrm>
            <a:off x="3443029" y="3140969"/>
            <a:ext cx="45719" cy="12241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FCF01848-515A-4D2F-90F8-10475165BBE7}"/>
              </a:ext>
            </a:extLst>
          </p:cNvPr>
          <p:cNvSpPr txBox="1"/>
          <p:nvPr/>
        </p:nvSpPr>
        <p:spPr>
          <a:xfrm>
            <a:off x="50216" y="1117585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2E362D28-BEF0-4B31-B201-D46BB2B99B41}"/>
              </a:ext>
            </a:extLst>
          </p:cNvPr>
          <p:cNvSpPr txBox="1"/>
          <p:nvPr/>
        </p:nvSpPr>
        <p:spPr>
          <a:xfrm>
            <a:off x="466436" y="2027154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EB1881B6-E59B-4073-9A74-3DE2835F433C}"/>
              </a:ext>
            </a:extLst>
          </p:cNvPr>
          <p:cNvSpPr txBox="1"/>
          <p:nvPr/>
        </p:nvSpPr>
        <p:spPr>
          <a:xfrm>
            <a:off x="3005813" y="4365104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③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000672" y="5940675"/>
            <a:ext cx="78739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모듈 생성 화면</a:t>
            </a: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01851" y="4412005"/>
            <a:ext cx="1983198" cy="18537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직사각형 18"/>
          <p:cNvSpPr/>
          <p:nvPr/>
        </p:nvSpPr>
        <p:spPr>
          <a:xfrm>
            <a:off x="3944888" y="5346415"/>
            <a:ext cx="1440161" cy="2428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3957960" y="5710862"/>
            <a:ext cx="1440161" cy="2428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직사각형 25"/>
          <p:cNvSpPr/>
          <p:nvPr/>
        </p:nvSpPr>
        <p:spPr>
          <a:xfrm>
            <a:off x="4232920" y="3889415"/>
            <a:ext cx="555120" cy="27955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70798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40209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예제 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(Sub Module Support – </a:t>
            </a:r>
            <a:r>
              <a:rPr lang="en-US" altLang="ko-KR" sz="1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MessageBox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35D3A953-D759-41F8-86DB-41C63C60261A}"/>
              </a:ext>
            </a:extLst>
          </p:cNvPr>
          <p:cNvSpPr txBox="1"/>
          <p:nvPr/>
        </p:nvSpPr>
        <p:spPr>
          <a:xfrm>
            <a:off x="347310" y="1007150"/>
            <a:ext cx="30957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ko-KR" altLang="en-US" sz="1100" b="1" dirty="0">
                <a:latin typeface="+mn-ea"/>
              </a:rPr>
              <a:t>메세지박스를 띄우고 분기하여 결과 보여줌</a:t>
            </a:r>
            <a:endParaRPr lang="en-US" altLang="ko-KR" sz="1100" b="1" dirty="0">
              <a:latin typeface="+mn-ea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DFD99FEA-A88E-43F7-BD32-3B70BAF16692}"/>
              </a:ext>
            </a:extLst>
          </p:cNvPr>
          <p:cNvSpPr txBox="1"/>
          <p:nvPr/>
        </p:nvSpPr>
        <p:spPr>
          <a:xfrm>
            <a:off x="6378542" y="1548615"/>
            <a:ext cx="3382266" cy="2292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/>
              <a:t>1. </a:t>
            </a:r>
            <a:r>
              <a:rPr lang="ko-KR" altLang="en-US" sz="1100" dirty="0" err="1"/>
              <a:t>프로세스봇</a:t>
            </a:r>
            <a:r>
              <a:rPr lang="ko-KR" altLang="en-US" sz="1100" dirty="0"/>
              <a:t> 실행</a:t>
            </a:r>
            <a:endParaRPr lang="en-US" altLang="ko-KR" sz="1100" dirty="0"/>
          </a:p>
          <a:p>
            <a:r>
              <a:rPr lang="en-US" altLang="ko-KR" sz="1100" dirty="0"/>
              <a:t>2. </a:t>
            </a:r>
            <a:r>
              <a:rPr lang="ko-KR" altLang="en-US" sz="1100" dirty="0"/>
              <a:t>모듈 배치</a:t>
            </a:r>
            <a:endParaRPr lang="en-US" altLang="ko-KR" sz="1100" dirty="0"/>
          </a:p>
          <a:p>
            <a:r>
              <a:rPr lang="en-US" altLang="ko-KR" sz="1100" dirty="0"/>
              <a:t>    </a:t>
            </a:r>
            <a:r>
              <a:rPr lang="ko-KR" altLang="en-US" sz="1100" dirty="0" err="1"/>
              <a:t>기생성된</a:t>
            </a:r>
            <a:r>
              <a:rPr lang="ko-KR" altLang="en-US" sz="1100" dirty="0"/>
              <a:t> </a:t>
            </a:r>
            <a:r>
              <a:rPr lang="en-US" altLang="ko-KR" sz="1100" dirty="0"/>
              <a:t>‘Sub Module Message’ </a:t>
            </a:r>
            <a:r>
              <a:rPr lang="ko-KR" altLang="en-US" sz="1100" dirty="0"/>
              <a:t>배치</a:t>
            </a:r>
            <a:endParaRPr lang="en-US" altLang="ko-KR" sz="1100" dirty="0"/>
          </a:p>
          <a:p>
            <a:r>
              <a:rPr lang="en-US" altLang="ko-KR" sz="1100" dirty="0"/>
              <a:t>3. </a:t>
            </a:r>
            <a:r>
              <a:rPr lang="en-US" altLang="ko-KR" sz="1100" dirty="0" err="1"/>
              <a:t>MessageBox</a:t>
            </a:r>
            <a:r>
              <a:rPr lang="en-US" altLang="ko-KR" sz="1100" dirty="0"/>
              <a:t> </a:t>
            </a:r>
            <a:r>
              <a:rPr lang="ko-KR" altLang="en-US" sz="1100" dirty="0"/>
              <a:t>배치</a:t>
            </a:r>
            <a:endParaRPr lang="en-US" altLang="ko-KR" sz="1100" dirty="0"/>
          </a:p>
          <a:p>
            <a:r>
              <a:rPr lang="en-US" altLang="ko-KR" sz="1100" dirty="0"/>
              <a:t>   True</a:t>
            </a:r>
            <a:r>
              <a:rPr lang="ko-KR" altLang="en-US" sz="1100" dirty="0"/>
              <a:t>동작 </a:t>
            </a:r>
            <a:r>
              <a:rPr lang="en-US" altLang="ko-KR" sz="1100" dirty="0"/>
              <a:t>– ‘</a:t>
            </a:r>
            <a:r>
              <a:rPr lang="ko-KR" altLang="en-US" sz="1100" dirty="0"/>
              <a:t>성공</a:t>
            </a:r>
            <a:r>
              <a:rPr lang="en-US" altLang="ko-KR" sz="1100" dirty="0"/>
              <a:t>’</a:t>
            </a:r>
          </a:p>
          <a:p>
            <a:r>
              <a:rPr lang="en-US" altLang="ko-KR" sz="1100" dirty="0"/>
              <a:t>   Else</a:t>
            </a:r>
            <a:r>
              <a:rPr lang="ko-KR" altLang="en-US" sz="1100" dirty="0"/>
              <a:t>동작 </a:t>
            </a:r>
            <a:r>
              <a:rPr lang="en-US" altLang="ko-KR" sz="1100" dirty="0"/>
              <a:t>- ‘</a:t>
            </a:r>
            <a:r>
              <a:rPr lang="ko-KR" altLang="en-US" sz="1100" dirty="0"/>
              <a:t>실패</a:t>
            </a:r>
            <a:r>
              <a:rPr lang="en-US" altLang="ko-KR" sz="1100" dirty="0"/>
              <a:t>’</a:t>
            </a:r>
          </a:p>
          <a:p>
            <a:endParaRPr lang="en-US" altLang="ko-KR" sz="1100" dirty="0"/>
          </a:p>
          <a:p>
            <a:r>
              <a:rPr lang="ko-KR" altLang="en-US" sz="1100" dirty="0">
                <a:solidFill>
                  <a:schemeClr val="accent1">
                    <a:lumMod val="75000"/>
                  </a:schemeClr>
                </a:solidFill>
              </a:rPr>
              <a:t>아래 그림과 같이 </a:t>
            </a:r>
            <a:endParaRPr lang="en-US" altLang="ko-KR" sz="11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ko-KR" altLang="en-US" sz="1100" dirty="0">
                <a:solidFill>
                  <a:schemeClr val="accent1">
                    <a:lumMod val="75000"/>
                  </a:schemeClr>
                </a:solidFill>
              </a:rPr>
              <a:t>버튼 </a:t>
            </a:r>
            <a:r>
              <a:rPr lang="ko-KR" altLang="en-US" sz="1100" dirty="0" err="1">
                <a:solidFill>
                  <a:schemeClr val="accent1">
                    <a:lumMod val="75000"/>
                  </a:schemeClr>
                </a:solidFill>
              </a:rPr>
              <a:t>클릭시</a:t>
            </a:r>
            <a:r>
              <a:rPr lang="ko-KR" altLang="en-US" sz="11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n-US" altLang="ko-KR" sz="11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ko-KR" altLang="en-US" sz="1100" dirty="0">
                <a:solidFill>
                  <a:schemeClr val="accent1">
                    <a:lumMod val="75000"/>
                  </a:schemeClr>
                </a:solidFill>
              </a:rPr>
              <a:t>확인하면 성공 메시지</a:t>
            </a:r>
            <a:endParaRPr lang="en-US" altLang="ko-KR" sz="11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ko-KR" altLang="en-US" sz="1100" dirty="0">
                <a:solidFill>
                  <a:schemeClr val="accent1">
                    <a:lumMod val="75000"/>
                  </a:schemeClr>
                </a:solidFill>
              </a:rPr>
              <a:t>취소하면 실패 메시지 보여줌</a:t>
            </a:r>
            <a:endParaRPr lang="en-US" altLang="ko-KR" sz="11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ko-KR" altLang="en-US" sz="11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ko-KR" altLang="en-US" sz="1100" dirty="0"/>
          </a:p>
        </p:txBody>
      </p:sp>
      <p:sp>
        <p:nvSpPr>
          <p:cNvPr id="17" name="TextBox 16"/>
          <p:cNvSpPr txBox="1"/>
          <p:nvPr/>
        </p:nvSpPr>
        <p:spPr>
          <a:xfrm>
            <a:off x="2849839" y="4931150"/>
            <a:ext cx="84510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00" b="1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프로세스봇</a:t>
            </a:r>
            <a:r>
              <a:rPr lang="ko-KR" altLang="en-US" sz="7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화면</a:t>
            </a:r>
          </a:p>
        </p:txBody>
      </p:sp>
      <p:pic>
        <p:nvPicPr>
          <p:cNvPr id="28" name="그림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1192" y="3717032"/>
            <a:ext cx="1304938" cy="13359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449" y="1323591"/>
            <a:ext cx="5860892" cy="34015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FCF01848-515A-4D2F-90F8-10475165BBE7}"/>
              </a:ext>
            </a:extLst>
          </p:cNvPr>
          <p:cNvSpPr txBox="1"/>
          <p:nvPr/>
        </p:nvSpPr>
        <p:spPr>
          <a:xfrm>
            <a:off x="50216" y="1117585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①</a:t>
            </a:r>
          </a:p>
        </p:txBody>
      </p:sp>
      <p:cxnSp>
        <p:nvCxnSpPr>
          <p:cNvPr id="7" name="직선 화살표 연결선 6"/>
          <p:cNvCxnSpPr/>
          <p:nvPr/>
        </p:nvCxnSpPr>
        <p:spPr>
          <a:xfrm flipH="1">
            <a:off x="2720752" y="2564904"/>
            <a:ext cx="2160240" cy="79208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3" name="직선 화살표 연결선 22"/>
          <p:cNvCxnSpPr/>
          <p:nvPr/>
        </p:nvCxnSpPr>
        <p:spPr>
          <a:xfrm flipH="1">
            <a:off x="3656857" y="2638115"/>
            <a:ext cx="1223242" cy="71887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7" name="직선 화살표 연결선 26"/>
          <p:cNvCxnSpPr/>
          <p:nvPr/>
        </p:nvCxnSpPr>
        <p:spPr>
          <a:xfrm flipH="1" flipV="1">
            <a:off x="2394369" y="2485715"/>
            <a:ext cx="2485730" cy="51183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2E362D28-BEF0-4B31-B201-D46BB2B99B41}"/>
              </a:ext>
            </a:extLst>
          </p:cNvPr>
          <p:cNvSpPr txBox="1"/>
          <p:nvPr/>
        </p:nvSpPr>
        <p:spPr>
          <a:xfrm>
            <a:off x="5193134" y="2904324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EB1881B6-E59B-4073-9A74-3DE2835F433C}"/>
              </a:ext>
            </a:extLst>
          </p:cNvPr>
          <p:cNvSpPr txBox="1"/>
          <p:nvPr/>
        </p:nvSpPr>
        <p:spPr>
          <a:xfrm>
            <a:off x="5293586" y="2410389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③</a:t>
            </a:r>
          </a:p>
        </p:txBody>
      </p:sp>
      <p:pic>
        <p:nvPicPr>
          <p:cNvPr id="32" name="그림 3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14571" y="3697537"/>
            <a:ext cx="1343925" cy="13554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3" name="TextBox 32"/>
          <p:cNvSpPr txBox="1"/>
          <p:nvPr/>
        </p:nvSpPr>
        <p:spPr>
          <a:xfrm>
            <a:off x="7745878" y="5186553"/>
            <a:ext cx="54373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00" b="1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결과화면</a:t>
            </a:r>
            <a:endParaRPr lang="ko-KR" altLang="en-US" sz="700" b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68845DF6-1103-43B5-8089-4500DAA64A5F}"/>
              </a:ext>
            </a:extLst>
          </p:cNvPr>
          <p:cNvSpPr txBox="1"/>
          <p:nvPr/>
        </p:nvSpPr>
        <p:spPr>
          <a:xfrm>
            <a:off x="303675" y="5437673"/>
            <a:ext cx="5801453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US" altLang="ko-KR" sz="1200" dirty="0">
                <a:latin typeface="+mj-lt"/>
              </a:rPr>
              <a:t>Module Script </a:t>
            </a:r>
            <a:r>
              <a:rPr lang="ko-KR" altLang="en-US" sz="1200" dirty="0">
                <a:latin typeface="+mj-lt"/>
              </a:rPr>
              <a:t>작성시 필수 규약</a:t>
            </a:r>
            <a:r>
              <a:rPr lang="en-US" altLang="ko-KR" sz="1200" dirty="0">
                <a:latin typeface="+mj-lt"/>
              </a:rPr>
              <a:t/>
            </a:r>
            <a:br>
              <a:rPr lang="en-US" altLang="ko-KR" sz="1200" dirty="0">
                <a:latin typeface="+mj-lt"/>
              </a:rPr>
            </a:br>
            <a:r>
              <a:rPr lang="ko-KR" altLang="en-US" sz="1200" dirty="0" err="1">
                <a:latin typeface="+mj-lt"/>
              </a:rPr>
              <a:t>실패시</a:t>
            </a:r>
            <a:r>
              <a:rPr lang="ko-KR" altLang="en-US" sz="1200" dirty="0">
                <a:latin typeface="+mj-lt"/>
              </a:rPr>
              <a:t> </a:t>
            </a:r>
            <a:r>
              <a:rPr lang="en-US" altLang="ko-KR" sz="1200" dirty="0">
                <a:latin typeface="+mj-lt"/>
              </a:rPr>
              <a:t>FAIL() </a:t>
            </a:r>
            <a:r>
              <a:rPr lang="ko-KR" altLang="en-US" sz="1200" dirty="0">
                <a:latin typeface="+mj-lt"/>
              </a:rPr>
              <a:t>호출</a:t>
            </a:r>
            <a:r>
              <a:rPr lang="en-US" altLang="ko-KR" sz="1200" dirty="0">
                <a:latin typeface="+mj-lt"/>
              </a:rPr>
              <a:t/>
            </a:r>
            <a:br>
              <a:rPr lang="en-US" altLang="ko-KR" sz="1200" dirty="0">
                <a:latin typeface="+mj-lt"/>
              </a:rPr>
            </a:br>
            <a:r>
              <a:rPr lang="ko-KR" altLang="en-US" sz="1200" dirty="0" err="1">
                <a:latin typeface="+mj-lt"/>
              </a:rPr>
              <a:t>성공시</a:t>
            </a:r>
            <a:r>
              <a:rPr lang="ko-KR" altLang="en-US" sz="1200" dirty="0">
                <a:latin typeface="+mj-lt"/>
              </a:rPr>
              <a:t> </a:t>
            </a:r>
            <a:r>
              <a:rPr lang="en-US" altLang="ko-KR" sz="1200" dirty="0">
                <a:latin typeface="+mj-lt"/>
              </a:rPr>
              <a:t>SUCCESS() </a:t>
            </a:r>
            <a:r>
              <a:rPr lang="ko-KR" altLang="en-US" sz="1200" dirty="0">
                <a:latin typeface="+mj-lt"/>
              </a:rPr>
              <a:t>호출</a:t>
            </a:r>
            <a:endParaRPr lang="en-US" altLang="ko-KR" sz="1200" dirty="0"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5341" y="5203728"/>
            <a:ext cx="4411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b="1" dirty="0">
                <a:solidFill>
                  <a:schemeClr val="accent5">
                    <a:lumMod val="75000"/>
                  </a:schemeClr>
                </a:solidFill>
              </a:rPr>
              <a:t>규약</a:t>
            </a:r>
          </a:p>
        </p:txBody>
      </p:sp>
    </p:spTree>
    <p:extLst>
      <p:ext uri="{BB962C8B-B14F-4D97-AF65-F5344CB8AC3E}">
        <p14:creationId xmlns:p14="http://schemas.microsoft.com/office/powerpoint/2010/main" val="16943321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40341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예제 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(Sub Module Support – Server Script)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35D3A953-D759-41F8-86DB-41C63C60261A}"/>
              </a:ext>
            </a:extLst>
          </p:cNvPr>
          <p:cNvSpPr txBox="1"/>
          <p:nvPr/>
        </p:nvSpPr>
        <p:spPr>
          <a:xfrm>
            <a:off x="347310" y="1007150"/>
            <a:ext cx="535595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ko-KR" altLang="en-US" sz="1100" b="1" dirty="0">
                <a:latin typeface="+mn-ea"/>
              </a:rPr>
              <a:t>콤보에서 성공을 선택하면 성공 메시지</a:t>
            </a:r>
            <a:r>
              <a:rPr lang="en-US" altLang="ko-KR" sz="1100" b="1" dirty="0">
                <a:latin typeface="+mn-ea"/>
              </a:rPr>
              <a:t>, </a:t>
            </a:r>
            <a:r>
              <a:rPr lang="ko-KR" altLang="en-US" sz="1100" b="1" dirty="0">
                <a:latin typeface="+mn-ea"/>
              </a:rPr>
              <a:t>실패를 선택하면 실패 메시지 보여주기</a:t>
            </a:r>
            <a:endParaRPr lang="en-US" altLang="ko-KR" sz="1100" b="1" dirty="0">
              <a:latin typeface="+mn-ea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DFD99FEA-A88E-43F7-BD32-3B70BAF16692}"/>
              </a:ext>
            </a:extLst>
          </p:cNvPr>
          <p:cNvSpPr txBox="1"/>
          <p:nvPr/>
        </p:nvSpPr>
        <p:spPr>
          <a:xfrm>
            <a:off x="6895464" y="1521658"/>
            <a:ext cx="280795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/>
              <a:t>1. </a:t>
            </a:r>
            <a:r>
              <a:rPr lang="ko-KR" altLang="en-US" sz="1200" dirty="0"/>
              <a:t>그림과 같이 </a:t>
            </a:r>
            <a:r>
              <a:rPr lang="ko-KR" altLang="en-US" sz="1200" dirty="0" err="1"/>
              <a:t>콤보박스와</a:t>
            </a:r>
            <a:r>
              <a:rPr lang="ko-KR" altLang="en-US" sz="1200" dirty="0"/>
              <a:t> 버튼을 배치 </a:t>
            </a:r>
            <a:endParaRPr lang="en-US" altLang="ko-KR" sz="1200" dirty="0"/>
          </a:p>
          <a:p>
            <a:r>
              <a:rPr lang="en-US" altLang="ko-KR" sz="1200" dirty="0"/>
              <a:t>   </a:t>
            </a:r>
          </a:p>
          <a:p>
            <a:r>
              <a:rPr lang="en-US" altLang="ko-KR" sz="1200" dirty="0" err="1"/>
              <a:t>Combox</a:t>
            </a:r>
            <a:r>
              <a:rPr lang="ko-KR" altLang="en-US" sz="1200" dirty="0"/>
              <a:t> 속성값 설정</a:t>
            </a:r>
            <a:endParaRPr lang="en-US" altLang="ko-KR" sz="1200" dirty="0"/>
          </a:p>
          <a:p>
            <a:r>
              <a:rPr lang="en-US" altLang="ko-KR" sz="1200" dirty="0"/>
              <a:t>  Name :</a:t>
            </a:r>
            <a:r>
              <a:rPr lang="ko-KR" altLang="en-US" sz="1200" dirty="0"/>
              <a:t> </a:t>
            </a:r>
            <a:r>
              <a:rPr lang="en-US" altLang="ko-KR" sz="1200" dirty="0"/>
              <a:t>VS_VALUE</a:t>
            </a:r>
          </a:p>
          <a:p>
            <a:r>
              <a:rPr lang="en-US" altLang="ko-KR" sz="1200" dirty="0"/>
              <a:t>  </a:t>
            </a:r>
            <a:r>
              <a:rPr lang="en-US" altLang="ko-KR" sz="1200" dirty="0" err="1"/>
              <a:t>InitValue</a:t>
            </a:r>
            <a:r>
              <a:rPr lang="en-US" altLang="ko-KR" sz="1200" dirty="0"/>
              <a:t> : F</a:t>
            </a:r>
          </a:p>
          <a:p>
            <a:r>
              <a:rPr lang="en-US" altLang="ko-KR" sz="1200" dirty="0"/>
              <a:t>  </a:t>
            </a:r>
            <a:r>
              <a:rPr lang="en-US" altLang="ko-KR" sz="1200" dirty="0" err="1"/>
              <a:t>DataSource</a:t>
            </a:r>
            <a:r>
              <a:rPr lang="en-US" altLang="ko-KR" sz="1200" dirty="0"/>
              <a:t> : </a:t>
            </a:r>
            <a:r>
              <a:rPr lang="en-US" altLang="ko-KR" sz="1200" dirty="0" err="1"/>
              <a:t>testData</a:t>
            </a:r>
            <a:endParaRPr lang="en-US" altLang="ko-KR" sz="1200" dirty="0"/>
          </a:p>
          <a:p>
            <a:r>
              <a:rPr lang="en-US" altLang="ko-KR" sz="1200" dirty="0"/>
              <a:t>  </a:t>
            </a:r>
            <a:r>
              <a:rPr lang="en-US" altLang="ko-KR" sz="1200" dirty="0" err="1"/>
              <a:t>LabelField</a:t>
            </a:r>
            <a:r>
              <a:rPr lang="en-US" altLang="ko-KR" sz="1200" dirty="0"/>
              <a:t> : LABEL</a:t>
            </a:r>
          </a:p>
          <a:p>
            <a:r>
              <a:rPr lang="en-US" altLang="ko-KR" sz="1200" dirty="0"/>
              <a:t>  </a:t>
            </a:r>
            <a:r>
              <a:rPr lang="en-US" altLang="ko-KR" sz="1200" dirty="0" err="1"/>
              <a:t>ValueField</a:t>
            </a:r>
            <a:r>
              <a:rPr lang="en-US" altLang="ko-KR" sz="1200" dirty="0"/>
              <a:t> : VALUE</a:t>
            </a:r>
          </a:p>
          <a:p>
            <a:pPr marL="342900" indent="-342900">
              <a:buAutoNum type="arabicParenR"/>
            </a:pPr>
            <a:endParaRPr lang="ko-KR" altLang="en-US" sz="1200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834" y="1438037"/>
            <a:ext cx="6451594" cy="42952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786" y="4316245"/>
            <a:ext cx="4248150" cy="1838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8" name="직선 화살표 연결선 7"/>
          <p:cNvCxnSpPr>
            <a:endCxn id="6" idx="3"/>
          </p:cNvCxnSpPr>
          <p:nvPr/>
        </p:nvCxnSpPr>
        <p:spPr>
          <a:xfrm flipH="1">
            <a:off x="4376936" y="4437112"/>
            <a:ext cx="1585633" cy="7982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930121" y="6309320"/>
            <a:ext cx="75693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700" b="1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testData</a:t>
            </a:r>
            <a:r>
              <a:rPr lang="en-US" altLang="ko-KR" sz="7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ko-KR" altLang="en-US" sz="7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내용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376936" y="5854123"/>
            <a:ext cx="75533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디자이너 화면</a:t>
            </a:r>
          </a:p>
        </p:txBody>
      </p:sp>
    </p:spTree>
    <p:extLst>
      <p:ext uri="{BB962C8B-B14F-4D97-AF65-F5344CB8AC3E}">
        <p14:creationId xmlns:p14="http://schemas.microsoft.com/office/powerpoint/2010/main" val="24950441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40518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예제 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(Sub Module Support – Server Script)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DFD99FEA-A88E-43F7-BD32-3B70BAF16692}"/>
              </a:ext>
            </a:extLst>
          </p:cNvPr>
          <p:cNvSpPr txBox="1"/>
          <p:nvPr/>
        </p:nvSpPr>
        <p:spPr>
          <a:xfrm>
            <a:off x="5817096" y="1521658"/>
            <a:ext cx="3886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/>
              <a:t>1. </a:t>
            </a:r>
            <a:r>
              <a:rPr lang="ko-KR" altLang="en-US" sz="1200" dirty="0"/>
              <a:t>그림과 같이 실패 일 경우 </a:t>
            </a:r>
            <a:r>
              <a:rPr lang="en-US" altLang="ko-KR" sz="1200" dirty="0" err="1"/>
              <a:t>ThrowException</a:t>
            </a:r>
            <a:r>
              <a:rPr lang="ko-KR" altLang="en-US" sz="1200" dirty="0"/>
              <a:t>을 발생시키는 </a:t>
            </a:r>
            <a:r>
              <a:rPr lang="en-US" altLang="ko-KR" sz="1200" dirty="0"/>
              <a:t>Server Script </a:t>
            </a:r>
            <a:r>
              <a:rPr lang="ko-KR" altLang="en-US" sz="1200" dirty="0"/>
              <a:t>작성</a:t>
            </a:r>
            <a:endParaRPr lang="en-US" altLang="ko-KR" sz="1200" dirty="0"/>
          </a:p>
          <a:p>
            <a:pPr marL="342900" indent="-342900">
              <a:buAutoNum type="arabicParenR"/>
            </a:pPr>
            <a:endParaRPr lang="ko-KR" altLang="en-US" sz="1200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503" y="1124744"/>
            <a:ext cx="5114925" cy="4086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2519320" y="5413509"/>
            <a:ext cx="73129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7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Server Script</a:t>
            </a:r>
            <a:endParaRPr lang="ko-KR" altLang="en-US" sz="700" b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74061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40518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예제 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(Sub Module Support – Server Script)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DFD99FEA-A88E-43F7-BD32-3B70BAF16692}"/>
              </a:ext>
            </a:extLst>
          </p:cNvPr>
          <p:cNvSpPr txBox="1"/>
          <p:nvPr/>
        </p:nvSpPr>
        <p:spPr>
          <a:xfrm>
            <a:off x="6105128" y="1521658"/>
            <a:ext cx="359829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/>
              <a:t>1. </a:t>
            </a:r>
            <a:r>
              <a:rPr lang="ko-KR" altLang="en-US" sz="1200" dirty="0"/>
              <a:t>그림과 같이 </a:t>
            </a:r>
            <a:r>
              <a:rPr lang="en-US" altLang="ko-KR" sz="1200" dirty="0"/>
              <a:t>Sub module support </a:t>
            </a:r>
            <a:r>
              <a:rPr lang="ko-KR" altLang="en-US" sz="1200" dirty="0"/>
              <a:t>체크하여 </a:t>
            </a:r>
            <a:r>
              <a:rPr lang="en-US" altLang="ko-KR" sz="1200" dirty="0"/>
              <a:t>Module </a:t>
            </a:r>
            <a:r>
              <a:rPr lang="ko-KR" altLang="en-US" sz="1200" dirty="0"/>
              <a:t>생성</a:t>
            </a:r>
            <a:endParaRPr lang="en-US" altLang="ko-KR" sz="1200" dirty="0"/>
          </a:p>
          <a:p>
            <a:endParaRPr lang="en-US" altLang="ko-KR" sz="1200" dirty="0"/>
          </a:p>
          <a:p>
            <a:r>
              <a:rPr lang="en-US" altLang="ko-KR" sz="1200" dirty="0"/>
              <a:t>Event activation : Check</a:t>
            </a:r>
          </a:p>
          <a:p>
            <a:r>
              <a:rPr lang="en-US" altLang="ko-KR" sz="1200" dirty="0"/>
              <a:t>Sub module support : Check</a:t>
            </a:r>
          </a:p>
          <a:p>
            <a:r>
              <a:rPr lang="en-US" altLang="ko-KR" sz="1200" dirty="0"/>
              <a:t>Type : </a:t>
            </a:r>
            <a:r>
              <a:rPr lang="en-US" altLang="ko-KR" sz="1200" dirty="0" err="1"/>
              <a:t>ServerScript</a:t>
            </a:r>
            <a:r>
              <a:rPr lang="ko-KR" altLang="en-US" sz="1200" dirty="0"/>
              <a:t>명</a:t>
            </a:r>
            <a:endParaRPr lang="en-US" altLang="ko-KR" sz="1200" dirty="0"/>
          </a:p>
          <a:p>
            <a:endParaRPr lang="en-US" altLang="ko-KR" sz="1200" dirty="0"/>
          </a:p>
          <a:p>
            <a:r>
              <a:rPr lang="en-US" altLang="ko-KR" sz="1200" dirty="0"/>
              <a:t>2. Script</a:t>
            </a:r>
            <a:r>
              <a:rPr lang="ko-KR" altLang="en-US" sz="1200" dirty="0"/>
              <a:t>작성</a:t>
            </a:r>
            <a:endParaRPr lang="en-US" altLang="ko-KR" sz="1200" dirty="0"/>
          </a:p>
          <a:p>
            <a:endParaRPr lang="en-US" altLang="ko-KR" sz="1200" dirty="0"/>
          </a:p>
          <a:p>
            <a:r>
              <a:rPr lang="en-US" altLang="ko-KR" sz="1200" dirty="0" err="1">
                <a:solidFill>
                  <a:schemeClr val="accent1">
                    <a:lumMod val="75000"/>
                  </a:schemeClr>
                </a:solidFill>
              </a:rPr>
              <a:t>Matrix.RunScript</a:t>
            </a:r>
            <a:r>
              <a:rPr lang="en-US" altLang="ko-KR" sz="1200" dirty="0">
                <a:solidFill>
                  <a:schemeClr val="accent1">
                    <a:lumMod val="75000"/>
                  </a:schemeClr>
                </a:solidFill>
              </a:rPr>
              <a:t> Callback</a:t>
            </a:r>
            <a:r>
              <a:rPr lang="ko-KR" altLang="en-US" sz="1200" dirty="0">
                <a:solidFill>
                  <a:schemeClr val="accent1">
                    <a:lumMod val="75000"/>
                  </a:schemeClr>
                </a:solidFill>
              </a:rPr>
              <a:t>으로 아래와 같이 반드시 </a:t>
            </a:r>
            <a:r>
              <a:rPr lang="ko-KR" altLang="en-US" sz="1200" dirty="0" err="1">
                <a:solidFill>
                  <a:schemeClr val="accent1">
                    <a:lumMod val="75000"/>
                  </a:schemeClr>
                </a:solidFill>
              </a:rPr>
              <a:t>코딩되어야함</a:t>
            </a:r>
            <a:endParaRPr lang="en-US" altLang="ko-KR" sz="12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ko-KR" altLang="en-US" sz="1200" dirty="0">
                <a:solidFill>
                  <a:schemeClr val="accent1">
                    <a:lumMod val="75000"/>
                  </a:schemeClr>
                </a:solidFill>
              </a:rPr>
              <a:t>실패 </a:t>
            </a:r>
            <a:r>
              <a:rPr lang="en-US" altLang="ko-KR" sz="1200" dirty="0">
                <a:solidFill>
                  <a:schemeClr val="accent1">
                    <a:lumMod val="75000"/>
                  </a:schemeClr>
                </a:solidFill>
              </a:rPr>
              <a:t>:</a:t>
            </a:r>
            <a:r>
              <a:rPr lang="ko-KR" altLang="en-US" sz="12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ko-KR" sz="1200" dirty="0">
                <a:solidFill>
                  <a:schemeClr val="accent1">
                    <a:lumMod val="75000"/>
                  </a:schemeClr>
                </a:solidFill>
              </a:rPr>
              <a:t>FAIL()</a:t>
            </a:r>
          </a:p>
          <a:p>
            <a:r>
              <a:rPr lang="ko-KR" altLang="en-US" sz="1200" dirty="0">
                <a:solidFill>
                  <a:schemeClr val="accent1">
                    <a:lumMod val="75000"/>
                  </a:schemeClr>
                </a:solidFill>
              </a:rPr>
              <a:t>성공 </a:t>
            </a:r>
            <a:r>
              <a:rPr lang="en-US" altLang="ko-KR" sz="1200" dirty="0">
                <a:solidFill>
                  <a:schemeClr val="accent1">
                    <a:lumMod val="75000"/>
                  </a:schemeClr>
                </a:solidFill>
              </a:rPr>
              <a:t>: SUCCESS()</a:t>
            </a:r>
            <a:endParaRPr lang="ko-KR" altLang="en-US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744" y="1196752"/>
            <a:ext cx="5571660" cy="324036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291" y="3212976"/>
            <a:ext cx="2733675" cy="2066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8" name="직선 화살표 연결선 7"/>
          <p:cNvCxnSpPr/>
          <p:nvPr/>
        </p:nvCxnSpPr>
        <p:spPr>
          <a:xfrm flipH="1">
            <a:off x="2720752" y="2204864"/>
            <a:ext cx="576064" cy="9361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07873EBB-8FDC-418E-B856-EE7B671F9F46}"/>
              </a:ext>
            </a:extLst>
          </p:cNvPr>
          <p:cNvSpPr txBox="1"/>
          <p:nvPr/>
        </p:nvSpPr>
        <p:spPr>
          <a:xfrm>
            <a:off x="82020" y="98238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1E464F33-0056-48B1-9388-1C6FDF745546}"/>
              </a:ext>
            </a:extLst>
          </p:cNvPr>
          <p:cNvSpPr txBox="1"/>
          <p:nvPr/>
        </p:nvSpPr>
        <p:spPr>
          <a:xfrm>
            <a:off x="-125729" y="2956302"/>
            <a:ext cx="4154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776536" y="4077072"/>
            <a:ext cx="1944216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776536" y="4545124"/>
            <a:ext cx="1944216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1139659" y="5436547"/>
            <a:ext cx="6415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7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Script </a:t>
            </a:r>
            <a:r>
              <a:rPr lang="ko-KR" altLang="en-US" sz="7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화면</a:t>
            </a:r>
          </a:p>
        </p:txBody>
      </p:sp>
    </p:spTree>
    <p:extLst>
      <p:ext uri="{BB962C8B-B14F-4D97-AF65-F5344CB8AC3E}">
        <p14:creationId xmlns:p14="http://schemas.microsoft.com/office/powerpoint/2010/main" val="25975323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40518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예제 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(Sub Module Support – Server Script)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DFD99FEA-A88E-43F7-BD32-3B70BAF16692}"/>
              </a:ext>
            </a:extLst>
          </p:cNvPr>
          <p:cNvSpPr txBox="1"/>
          <p:nvPr/>
        </p:nvSpPr>
        <p:spPr>
          <a:xfrm>
            <a:off x="5601072" y="1556792"/>
            <a:ext cx="35982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/>
              <a:t>1. Button – </a:t>
            </a:r>
            <a:r>
              <a:rPr lang="en-US" altLang="ko-KR" sz="1200" dirty="0" err="1"/>
              <a:t>OnClick</a:t>
            </a:r>
            <a:r>
              <a:rPr lang="en-US" altLang="ko-KR" sz="1200" dirty="0"/>
              <a:t> – Module</a:t>
            </a:r>
            <a:r>
              <a:rPr lang="ko-KR" altLang="en-US" sz="1200" dirty="0"/>
              <a:t>배치</a:t>
            </a:r>
            <a:endParaRPr lang="en-US" altLang="ko-KR" sz="1200" dirty="0"/>
          </a:p>
          <a:p>
            <a:r>
              <a:rPr lang="en-US" altLang="ko-KR" sz="1200" dirty="0"/>
              <a:t>2. True</a:t>
            </a:r>
            <a:r>
              <a:rPr lang="ko-KR" altLang="en-US" sz="1200" dirty="0"/>
              <a:t>동작에 앞서 만든 모듈</a:t>
            </a:r>
            <a:r>
              <a:rPr lang="en-US" altLang="ko-KR" sz="1200" dirty="0"/>
              <a:t>(</a:t>
            </a:r>
            <a:r>
              <a:rPr lang="ko-KR" altLang="en-US" sz="1200" dirty="0" err="1"/>
              <a:t>메세지박스</a:t>
            </a:r>
            <a:r>
              <a:rPr lang="en-US" altLang="ko-KR" sz="1200" dirty="0"/>
              <a:t>)</a:t>
            </a:r>
            <a:r>
              <a:rPr lang="ko-KR" altLang="en-US" sz="1200" dirty="0"/>
              <a:t> 배치</a:t>
            </a:r>
            <a:endParaRPr lang="en-US" altLang="ko-KR" sz="1200" dirty="0"/>
          </a:p>
          <a:p>
            <a:endParaRPr lang="en-US" altLang="ko-KR" sz="1200" dirty="0"/>
          </a:p>
          <a:p>
            <a:r>
              <a:rPr lang="ko-KR" altLang="en-US" sz="1200" dirty="0"/>
              <a:t>저장하여 실패 및 성공 버튼 </a:t>
            </a:r>
            <a:r>
              <a:rPr lang="ko-KR" altLang="en-US" sz="1200" dirty="0" err="1"/>
              <a:t>클릭시</a:t>
            </a:r>
            <a:r>
              <a:rPr lang="ko-KR" altLang="en-US" sz="1200" dirty="0"/>
              <a:t> 아래와 같이 결과 도출</a:t>
            </a:r>
            <a:endParaRPr lang="en-US" altLang="ko-KR" sz="1200" dirty="0"/>
          </a:p>
          <a:p>
            <a:pPr marL="342900" indent="-342900">
              <a:buAutoNum type="arabicParenR"/>
            </a:pPr>
            <a:endParaRPr lang="ko-KR" altLang="en-US" sz="1200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480" y="1124743"/>
            <a:ext cx="5328592" cy="4018699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7975" y="1720262"/>
            <a:ext cx="1660985" cy="5040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75340" y="4245045"/>
            <a:ext cx="1957860" cy="5040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76696" y="4225821"/>
            <a:ext cx="1872208" cy="5638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아래쪽 화살표 10"/>
          <p:cNvSpPr/>
          <p:nvPr/>
        </p:nvSpPr>
        <p:spPr>
          <a:xfrm>
            <a:off x="3512840" y="3946086"/>
            <a:ext cx="45719" cy="2029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아래쪽 화살표 11"/>
          <p:cNvSpPr/>
          <p:nvPr/>
        </p:nvSpPr>
        <p:spPr>
          <a:xfrm>
            <a:off x="5025008" y="3946086"/>
            <a:ext cx="45719" cy="2029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위쪽 화살표 12"/>
          <p:cNvSpPr/>
          <p:nvPr/>
        </p:nvSpPr>
        <p:spPr>
          <a:xfrm>
            <a:off x="5070727" y="2348880"/>
            <a:ext cx="98297" cy="21602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51537" y="2727944"/>
            <a:ext cx="2009775" cy="1781175"/>
          </a:xfrm>
          <a:prstGeom prst="rect">
            <a:avLst/>
          </a:prstGeom>
        </p:spPr>
      </p:pic>
      <p:pic>
        <p:nvPicPr>
          <p:cNvPr id="15" name="그림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12583" y="2719152"/>
            <a:ext cx="2019697" cy="1789968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524683" y="4589618"/>
            <a:ext cx="57579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결과 화면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68845DF6-1103-43B5-8089-4500DAA64A5F}"/>
              </a:ext>
            </a:extLst>
          </p:cNvPr>
          <p:cNvSpPr txBox="1"/>
          <p:nvPr/>
        </p:nvSpPr>
        <p:spPr>
          <a:xfrm>
            <a:off x="303675" y="5437673"/>
            <a:ext cx="5801453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US" altLang="ko-KR" sz="1200" dirty="0" err="1">
                <a:latin typeface="+mj-lt"/>
              </a:rPr>
              <a:t>SubModule</a:t>
            </a:r>
            <a:r>
              <a:rPr lang="en-US" altLang="ko-KR" sz="1200" dirty="0">
                <a:latin typeface="+mj-lt"/>
              </a:rPr>
              <a:t> Script </a:t>
            </a:r>
            <a:r>
              <a:rPr lang="ko-KR" altLang="en-US" sz="1200" dirty="0">
                <a:latin typeface="+mj-lt"/>
              </a:rPr>
              <a:t>작성시 필수 규약</a:t>
            </a:r>
            <a:r>
              <a:rPr lang="en-US" altLang="ko-KR" sz="1200" dirty="0">
                <a:latin typeface="+mj-lt"/>
              </a:rPr>
              <a:t/>
            </a:r>
            <a:br>
              <a:rPr lang="en-US" altLang="ko-KR" sz="1200" dirty="0">
                <a:latin typeface="+mj-lt"/>
              </a:rPr>
            </a:br>
            <a:r>
              <a:rPr lang="ko-KR" altLang="en-US" sz="1200" dirty="0" err="1">
                <a:latin typeface="+mj-lt"/>
              </a:rPr>
              <a:t>실패시</a:t>
            </a:r>
            <a:r>
              <a:rPr lang="ko-KR" altLang="en-US" sz="1200" dirty="0">
                <a:latin typeface="+mj-lt"/>
              </a:rPr>
              <a:t> </a:t>
            </a:r>
            <a:r>
              <a:rPr lang="en-US" altLang="ko-KR" sz="1200" dirty="0">
                <a:latin typeface="+mj-lt"/>
              </a:rPr>
              <a:t>FAIL() </a:t>
            </a:r>
            <a:r>
              <a:rPr lang="ko-KR" altLang="en-US" sz="1200" dirty="0">
                <a:latin typeface="+mj-lt"/>
              </a:rPr>
              <a:t>호출</a:t>
            </a:r>
            <a:r>
              <a:rPr lang="en-US" altLang="ko-KR" sz="1200" dirty="0">
                <a:latin typeface="+mj-lt"/>
              </a:rPr>
              <a:t/>
            </a:r>
            <a:br>
              <a:rPr lang="en-US" altLang="ko-KR" sz="1200" dirty="0">
                <a:latin typeface="+mj-lt"/>
              </a:rPr>
            </a:br>
            <a:r>
              <a:rPr lang="ko-KR" altLang="en-US" sz="1200" dirty="0" err="1">
                <a:latin typeface="+mj-lt"/>
              </a:rPr>
              <a:t>성공시</a:t>
            </a:r>
            <a:r>
              <a:rPr lang="ko-KR" altLang="en-US" sz="1200" dirty="0">
                <a:latin typeface="+mj-lt"/>
              </a:rPr>
              <a:t> </a:t>
            </a:r>
            <a:r>
              <a:rPr lang="en-US" altLang="ko-KR" sz="1200" dirty="0">
                <a:latin typeface="+mj-lt"/>
              </a:rPr>
              <a:t>SUCCESS() </a:t>
            </a:r>
            <a:r>
              <a:rPr lang="ko-KR" altLang="en-US" sz="1200" dirty="0">
                <a:latin typeface="+mj-lt"/>
              </a:rPr>
              <a:t>호출</a:t>
            </a:r>
            <a:endParaRPr lang="en-US" altLang="ko-KR" sz="1200" dirty="0"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45341" y="5203728"/>
            <a:ext cx="4411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b="1" dirty="0">
                <a:solidFill>
                  <a:schemeClr val="accent5">
                    <a:lumMod val="75000"/>
                  </a:schemeClr>
                </a:solidFill>
              </a:rPr>
              <a:t>규약</a:t>
            </a:r>
          </a:p>
        </p:txBody>
      </p:sp>
    </p:spTree>
    <p:extLst>
      <p:ext uri="{BB962C8B-B14F-4D97-AF65-F5344CB8AC3E}">
        <p14:creationId xmlns:p14="http://schemas.microsoft.com/office/powerpoint/2010/main" val="409604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목차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8BCB339E-D9F7-4B16-95F4-EEB5A823B5CB}"/>
              </a:ext>
            </a:extLst>
          </p:cNvPr>
          <p:cNvSpPr txBox="1"/>
          <p:nvPr/>
        </p:nvSpPr>
        <p:spPr>
          <a:xfrm>
            <a:off x="1928664" y="2204864"/>
            <a:ext cx="4112472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AutoNum type="arabicPeriod"/>
            </a:pPr>
            <a:r>
              <a:rPr lang="en-US" altLang="ko-KR" sz="2000" b="1" dirty="0" smtClean="0">
                <a:latin typeface="+mn-ea"/>
              </a:rPr>
              <a:t>Module Editor</a:t>
            </a:r>
            <a:r>
              <a:rPr lang="ko-KR" altLang="en-US" sz="2000" b="1" dirty="0" smtClean="0">
                <a:latin typeface="+mn-ea"/>
              </a:rPr>
              <a:t> 활성화 방법</a:t>
            </a:r>
            <a:endParaRPr lang="en-US" altLang="ko-KR" sz="2000" b="1" dirty="0" smtClean="0">
              <a:latin typeface="+mn-ea"/>
            </a:endParaRPr>
          </a:p>
          <a:p>
            <a:pPr marL="457200" indent="-457200">
              <a:buAutoNum type="arabicPeriod"/>
            </a:pPr>
            <a:endParaRPr lang="en-US" altLang="ko-KR" sz="2000" b="1" dirty="0" smtClean="0">
              <a:latin typeface="+mn-ea"/>
            </a:endParaRPr>
          </a:p>
          <a:p>
            <a:pPr marL="457200" indent="-457200">
              <a:buAutoNum type="arabicPeriod"/>
            </a:pPr>
            <a:r>
              <a:rPr lang="ko-KR" altLang="en-US" sz="2000" b="1" dirty="0" smtClean="0">
                <a:latin typeface="+mn-ea"/>
              </a:rPr>
              <a:t>간단한 </a:t>
            </a:r>
            <a:r>
              <a:rPr lang="ko-KR" altLang="en-US" sz="2000" b="1" dirty="0">
                <a:latin typeface="+mn-ea"/>
              </a:rPr>
              <a:t>모듈 작성법</a:t>
            </a:r>
            <a:endParaRPr lang="en-US" altLang="ko-KR" sz="2000" b="1" dirty="0">
              <a:latin typeface="+mn-ea"/>
            </a:endParaRPr>
          </a:p>
          <a:p>
            <a:pPr marL="457200" indent="-457200">
              <a:buAutoNum type="arabicPeriod"/>
            </a:pPr>
            <a:endParaRPr lang="en-US" altLang="ko-KR" sz="2000" b="1" dirty="0">
              <a:latin typeface="+mn-ea"/>
            </a:endParaRPr>
          </a:p>
          <a:p>
            <a:pPr marL="457200" indent="-457200">
              <a:buAutoNum type="arabicPeriod"/>
            </a:pPr>
            <a:r>
              <a:rPr lang="ko-KR" altLang="en-US" sz="2000" b="1" dirty="0">
                <a:latin typeface="+mn-ea"/>
              </a:rPr>
              <a:t>간단한 모듈 사용법</a:t>
            </a:r>
            <a:endParaRPr lang="en-US" altLang="ko-KR" sz="2000" b="1" dirty="0">
              <a:latin typeface="+mn-ea"/>
            </a:endParaRPr>
          </a:p>
          <a:p>
            <a:pPr marL="457200" indent="-457200">
              <a:buAutoNum type="arabicPeriod"/>
            </a:pPr>
            <a:endParaRPr lang="en-US" altLang="ko-KR" sz="2000" b="1" dirty="0">
              <a:latin typeface="+mn-ea"/>
            </a:endParaRPr>
          </a:p>
          <a:p>
            <a:pPr marL="457200" indent="-457200">
              <a:buAutoNum type="arabicPeriod"/>
            </a:pPr>
            <a:r>
              <a:rPr lang="ko-KR" altLang="en-US" sz="2000" b="1" dirty="0">
                <a:latin typeface="+mn-ea"/>
              </a:rPr>
              <a:t>예제 </a:t>
            </a:r>
            <a:r>
              <a:rPr lang="en-US" altLang="ko-KR" sz="2000" b="1" dirty="0">
                <a:latin typeface="+mn-ea"/>
              </a:rPr>
              <a:t>(Grid</a:t>
            </a:r>
            <a:r>
              <a:rPr lang="ko-KR" altLang="en-US" sz="2000" b="1" dirty="0">
                <a:latin typeface="+mn-ea"/>
              </a:rPr>
              <a:t>조회</a:t>
            </a:r>
            <a:r>
              <a:rPr lang="en-US" altLang="ko-KR" sz="2000" b="1" dirty="0">
                <a:latin typeface="+mn-ea"/>
              </a:rPr>
              <a:t>)</a:t>
            </a:r>
          </a:p>
          <a:p>
            <a:pPr marL="457200" indent="-457200">
              <a:buAutoNum type="arabicPeriod"/>
            </a:pPr>
            <a:endParaRPr lang="en-US" altLang="ko-KR" sz="2000" b="1" dirty="0">
              <a:latin typeface="+mn-ea"/>
            </a:endParaRPr>
          </a:p>
          <a:p>
            <a:pPr marL="457200" indent="-457200">
              <a:buFontTx/>
              <a:buAutoNum type="arabicPeriod"/>
            </a:pPr>
            <a:r>
              <a:rPr lang="ko-KR" altLang="en-US" sz="2000" b="1" dirty="0">
                <a:latin typeface="+mn-ea"/>
              </a:rPr>
              <a:t>예제 </a:t>
            </a:r>
            <a:r>
              <a:rPr lang="en-US" altLang="ko-KR" sz="2000" b="1" dirty="0">
                <a:latin typeface="+mn-ea"/>
              </a:rPr>
              <a:t>(Sub Module Support)</a:t>
            </a:r>
          </a:p>
          <a:p>
            <a:pPr marL="457200" indent="-457200">
              <a:buAutoNum type="arabicPeriod"/>
            </a:pPr>
            <a:endParaRPr lang="en-US" altLang="ko-KR" sz="20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0760964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26445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1. Module Editor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활성화 방법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80413BB9-9953-4507-BF74-2532250C5F60}"/>
              </a:ext>
            </a:extLst>
          </p:cNvPr>
          <p:cNvSpPr txBox="1"/>
          <p:nvPr/>
        </p:nvSpPr>
        <p:spPr>
          <a:xfrm>
            <a:off x="6947595" y="2087054"/>
            <a:ext cx="295840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/>
              <a:t>1. </a:t>
            </a:r>
            <a:r>
              <a:rPr lang="en-US" altLang="ko-KR" sz="1400" dirty="0" smtClean="0"/>
              <a:t>Admin</a:t>
            </a:r>
            <a:r>
              <a:rPr lang="ko-KR" altLang="en-US" sz="1400" dirty="0" smtClean="0"/>
              <a:t>에서 제품 별 옵션 설정 클릭</a:t>
            </a:r>
            <a:endParaRPr lang="en-US" altLang="ko-KR" sz="1400" dirty="0"/>
          </a:p>
          <a:p>
            <a:endParaRPr lang="en-US" altLang="ko-KR" sz="1400" dirty="0" smtClean="0"/>
          </a:p>
          <a:p>
            <a:r>
              <a:rPr lang="en-US" altLang="ko-KR" sz="1400" dirty="0" smtClean="0"/>
              <a:t>2</a:t>
            </a:r>
            <a:r>
              <a:rPr lang="en-US" altLang="ko-KR" sz="1400" dirty="0"/>
              <a:t>. </a:t>
            </a:r>
            <a:r>
              <a:rPr lang="ko-KR" altLang="en-US" sz="1400" dirty="0" err="1" smtClean="0"/>
              <a:t>모듈명</a:t>
            </a:r>
            <a:r>
              <a:rPr lang="ko-KR" altLang="en-US" sz="1400" dirty="0" smtClean="0"/>
              <a:t> </a:t>
            </a:r>
            <a:r>
              <a:rPr lang="en-US" altLang="ko-KR" sz="1400" dirty="0" err="1" smtClean="0"/>
              <a:t>i</a:t>
            </a:r>
            <a:r>
              <a:rPr lang="en-US" altLang="ko-KR" sz="1400" dirty="0" smtClean="0"/>
              <a:t>-AUD </a:t>
            </a:r>
            <a:r>
              <a:rPr lang="ko-KR" altLang="en-US" sz="1400" dirty="0" smtClean="0"/>
              <a:t>선택</a:t>
            </a:r>
            <a:endParaRPr lang="en-US" altLang="ko-KR" sz="1400" dirty="0" smtClean="0"/>
          </a:p>
          <a:p>
            <a:endParaRPr lang="en-US" altLang="ko-KR" sz="1400" dirty="0" smtClean="0"/>
          </a:p>
          <a:p>
            <a:r>
              <a:rPr lang="en-US" altLang="ko-KR" sz="1400" dirty="0" smtClean="0"/>
              <a:t>3. AUD_MODULE_VERSION Value </a:t>
            </a:r>
          </a:p>
          <a:p>
            <a:r>
              <a:rPr lang="en-US" altLang="ko-KR" sz="1400" dirty="0" smtClean="0"/>
              <a:t>1</a:t>
            </a:r>
            <a:r>
              <a:rPr lang="ko-KR" altLang="en-US" sz="1400" dirty="0" smtClean="0"/>
              <a:t>로 설정</a:t>
            </a:r>
            <a:endParaRPr lang="en-US" altLang="ko-KR" sz="1400" dirty="0" smtClean="0"/>
          </a:p>
          <a:p>
            <a:r>
              <a:rPr lang="ko-KR" altLang="en-US" sz="1400" dirty="0" smtClean="0"/>
              <a:t> </a:t>
            </a:r>
            <a:r>
              <a:rPr lang="en-US" altLang="ko-KR" sz="1400" dirty="0" smtClean="0"/>
              <a:t>(0</a:t>
            </a:r>
            <a:r>
              <a:rPr lang="ko-KR" altLang="en-US" sz="1400" dirty="0" smtClean="0"/>
              <a:t>으로 적용 할 경우 비활성화</a:t>
            </a:r>
            <a:r>
              <a:rPr lang="en-US" altLang="ko-KR" sz="1400" dirty="0" smtClean="0"/>
              <a:t>)</a:t>
            </a:r>
          </a:p>
          <a:p>
            <a:endParaRPr lang="ko-KR" alt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3116796" y="4381874"/>
            <a:ext cx="66556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관리자 화면</a:t>
            </a:r>
            <a:endParaRPr lang="ko-KR" altLang="en-US" sz="700" b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717" y="1183527"/>
            <a:ext cx="6552492" cy="310956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8" name="직사각형 17">
            <a:extLst>
              <a:ext uri="{FF2B5EF4-FFF2-40B4-BE49-F238E27FC236}">
                <a16:creationId xmlns:a16="http://schemas.microsoft.com/office/drawing/2014/main" xmlns="" id="{666779A2-EAC9-4377-9115-8C052FFE69FC}"/>
              </a:ext>
            </a:extLst>
          </p:cNvPr>
          <p:cNvSpPr/>
          <p:nvPr/>
        </p:nvSpPr>
        <p:spPr>
          <a:xfrm>
            <a:off x="2648744" y="1961171"/>
            <a:ext cx="936104" cy="18052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xmlns="" id="{666779A2-EAC9-4377-9115-8C052FFE69FC}"/>
              </a:ext>
            </a:extLst>
          </p:cNvPr>
          <p:cNvSpPr/>
          <p:nvPr/>
        </p:nvSpPr>
        <p:spPr>
          <a:xfrm>
            <a:off x="272716" y="3293825"/>
            <a:ext cx="1655947" cy="21602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2E362D28-BEF0-4B31-B201-D46BB2B99B41}"/>
              </a:ext>
            </a:extLst>
          </p:cNvPr>
          <p:cNvSpPr txBox="1"/>
          <p:nvPr/>
        </p:nvSpPr>
        <p:spPr>
          <a:xfrm>
            <a:off x="2348645" y="1591839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xmlns="" id="{666779A2-EAC9-4377-9115-8C052FFE69FC}"/>
              </a:ext>
            </a:extLst>
          </p:cNvPr>
          <p:cNvSpPr/>
          <p:nvPr/>
        </p:nvSpPr>
        <p:spPr>
          <a:xfrm>
            <a:off x="2186565" y="2330503"/>
            <a:ext cx="4638643" cy="2426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2E362D28-BEF0-4B31-B201-D46BB2B99B41}"/>
              </a:ext>
            </a:extLst>
          </p:cNvPr>
          <p:cNvSpPr txBox="1"/>
          <p:nvPr/>
        </p:nvSpPr>
        <p:spPr>
          <a:xfrm>
            <a:off x="1917623" y="1957031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solidFill>
                  <a:srgbClr val="FF0000"/>
                </a:solidFill>
              </a:rPr>
              <a:t>③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5258FF54-46EF-4E28-A7D4-12ABFDE91009}"/>
              </a:ext>
            </a:extLst>
          </p:cNvPr>
          <p:cNvSpPr txBox="1"/>
          <p:nvPr/>
        </p:nvSpPr>
        <p:spPr>
          <a:xfrm>
            <a:off x="150331" y="291805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①</a:t>
            </a:r>
          </a:p>
        </p:txBody>
      </p:sp>
    </p:spTree>
    <p:extLst>
      <p:ext uri="{BB962C8B-B14F-4D97-AF65-F5344CB8AC3E}">
        <p14:creationId xmlns:p14="http://schemas.microsoft.com/office/powerpoint/2010/main" val="2551336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19591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간단한 모듈 작성법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80413BB9-9953-4507-BF74-2532250C5F60}"/>
              </a:ext>
            </a:extLst>
          </p:cNvPr>
          <p:cNvSpPr txBox="1"/>
          <p:nvPr/>
        </p:nvSpPr>
        <p:spPr>
          <a:xfrm>
            <a:off x="6947595" y="2087054"/>
            <a:ext cx="295840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/>
              <a:t>1. Module Editor</a:t>
            </a:r>
            <a:r>
              <a:rPr lang="ko-KR" altLang="en-US" sz="1400" dirty="0"/>
              <a:t>를 클릭하여 모듈관리 팝업 화면 오픈</a:t>
            </a:r>
            <a:endParaRPr lang="en-US" altLang="ko-KR" sz="1400" dirty="0"/>
          </a:p>
          <a:p>
            <a:r>
              <a:rPr lang="en-US" altLang="ko-KR" sz="1400" dirty="0"/>
              <a:t>2. ‘</a:t>
            </a:r>
            <a:r>
              <a:rPr lang="ko-KR" altLang="en-US" sz="1400" dirty="0"/>
              <a:t>추가</a:t>
            </a:r>
            <a:r>
              <a:rPr lang="en-US" altLang="ko-KR" sz="1400" dirty="0"/>
              <a:t>’</a:t>
            </a:r>
            <a:r>
              <a:rPr lang="ko-KR" altLang="en-US" sz="1400" dirty="0"/>
              <a:t>버튼을 눌러 모듈을 추가할 수 있는 화면으로 이동</a:t>
            </a:r>
            <a:endParaRPr lang="en-US" altLang="ko-KR" sz="1400" dirty="0"/>
          </a:p>
          <a:p>
            <a:pPr marL="342900" indent="-342900">
              <a:buAutoNum type="arabicParenR"/>
            </a:pPr>
            <a:endParaRPr lang="ko-KR" altLang="en-US" sz="1400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025" y="1124744"/>
            <a:ext cx="6699478" cy="47525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5258FF54-46EF-4E28-A7D4-12ABFDE91009}"/>
              </a:ext>
            </a:extLst>
          </p:cNvPr>
          <p:cNvSpPr txBox="1"/>
          <p:nvPr/>
        </p:nvSpPr>
        <p:spPr>
          <a:xfrm>
            <a:off x="257965" y="126876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2E362D28-BEF0-4B31-B201-D46BB2B99B41}"/>
              </a:ext>
            </a:extLst>
          </p:cNvPr>
          <p:cNvSpPr txBox="1"/>
          <p:nvPr/>
        </p:nvSpPr>
        <p:spPr>
          <a:xfrm>
            <a:off x="1805688" y="5476582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xmlns="" id="{666779A2-EAC9-4377-9115-8C052FFE69FC}"/>
              </a:ext>
            </a:extLst>
          </p:cNvPr>
          <p:cNvSpPr/>
          <p:nvPr/>
        </p:nvSpPr>
        <p:spPr>
          <a:xfrm>
            <a:off x="2216696" y="5517232"/>
            <a:ext cx="504056" cy="2880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3152800" y="6144226"/>
            <a:ext cx="101021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7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Module Editor </a:t>
            </a:r>
            <a:r>
              <a:rPr lang="ko-KR" altLang="en-US" sz="7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화면</a:t>
            </a:r>
          </a:p>
        </p:txBody>
      </p:sp>
    </p:spTree>
    <p:extLst>
      <p:ext uri="{BB962C8B-B14F-4D97-AF65-F5344CB8AC3E}">
        <p14:creationId xmlns:p14="http://schemas.microsoft.com/office/powerpoint/2010/main" val="17794601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80413BB9-9953-4507-BF74-2532250C5F60}"/>
              </a:ext>
            </a:extLst>
          </p:cNvPr>
          <p:cNvSpPr txBox="1"/>
          <p:nvPr/>
        </p:nvSpPr>
        <p:spPr>
          <a:xfrm>
            <a:off x="6688273" y="1844824"/>
            <a:ext cx="30412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/>
              <a:t>1. </a:t>
            </a:r>
            <a:r>
              <a:rPr lang="ko-KR" altLang="en-US" sz="1100" dirty="0"/>
              <a:t>모듈 이름을 입력</a:t>
            </a:r>
            <a:endParaRPr lang="en-US" altLang="ko-KR" sz="1100" dirty="0"/>
          </a:p>
          <a:p>
            <a:r>
              <a:rPr lang="en-US" altLang="ko-KR" sz="1100" dirty="0"/>
              <a:t>2. </a:t>
            </a:r>
            <a:r>
              <a:rPr lang="ko-KR" altLang="en-US" sz="1100" dirty="0"/>
              <a:t>작성된 모듈에 대한 상세권한을 설정</a:t>
            </a:r>
            <a:r>
              <a:rPr lang="en-US" altLang="ko-KR" sz="1100" dirty="0"/>
              <a:t> (Module List</a:t>
            </a:r>
            <a:r>
              <a:rPr lang="ko-KR" altLang="en-US" sz="1100" dirty="0"/>
              <a:t>에서 </a:t>
            </a:r>
            <a:r>
              <a:rPr lang="ko-KR" altLang="en-US" sz="1100" dirty="0" err="1"/>
              <a:t>우클릭</a:t>
            </a:r>
            <a:r>
              <a:rPr lang="en-US" altLang="ko-KR" sz="1100" dirty="0"/>
              <a:t>)</a:t>
            </a:r>
            <a:br>
              <a:rPr lang="en-US" altLang="ko-KR" sz="1100" dirty="0"/>
            </a:br>
            <a:r>
              <a:rPr lang="en-US" altLang="ko-KR" sz="1100" dirty="0" err="1"/>
              <a:t>UnCheck</a:t>
            </a:r>
            <a:r>
              <a:rPr lang="en-US" altLang="ko-KR" sz="1100" dirty="0"/>
              <a:t> </a:t>
            </a:r>
            <a:r>
              <a:rPr lang="ko-KR" altLang="en-US" sz="1100" dirty="0"/>
              <a:t>일 경우 모든 사용자에게 보여짐</a:t>
            </a:r>
            <a:endParaRPr lang="en-US" altLang="ko-KR" sz="1100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19591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간단한 모듈 작성법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71A88035-7A56-4176-BC18-2A3F50FA7FE2}"/>
              </a:ext>
            </a:extLst>
          </p:cNvPr>
          <p:cNvSpPr txBox="1"/>
          <p:nvPr/>
        </p:nvSpPr>
        <p:spPr>
          <a:xfrm>
            <a:off x="3584848" y="3434594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④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464" y="1340768"/>
            <a:ext cx="6559809" cy="40216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FCF01848-515A-4D2F-90F8-10475165BBE7}"/>
              </a:ext>
            </a:extLst>
          </p:cNvPr>
          <p:cNvSpPr txBox="1"/>
          <p:nvPr/>
        </p:nvSpPr>
        <p:spPr>
          <a:xfrm>
            <a:off x="2648744" y="1412776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2E362D28-BEF0-4B31-B201-D46BB2B99B41}"/>
              </a:ext>
            </a:extLst>
          </p:cNvPr>
          <p:cNvSpPr txBox="1"/>
          <p:nvPr/>
        </p:nvSpPr>
        <p:spPr>
          <a:xfrm>
            <a:off x="2009407" y="2204864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921660" y="4321737"/>
            <a:ext cx="75533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00" b="1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권한설정</a:t>
            </a:r>
            <a:r>
              <a:rPr lang="ko-KR" altLang="en-US" sz="7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화면</a:t>
            </a: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0194" y="2783960"/>
            <a:ext cx="3158269" cy="14013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3152800" y="5517232"/>
            <a:ext cx="101021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7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Module Editor </a:t>
            </a:r>
            <a:r>
              <a:rPr lang="ko-KR" altLang="en-US" sz="7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화면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5D3A953-D759-41F8-86DB-41C63C60261A}"/>
              </a:ext>
            </a:extLst>
          </p:cNvPr>
          <p:cNvSpPr txBox="1"/>
          <p:nvPr/>
        </p:nvSpPr>
        <p:spPr>
          <a:xfrm>
            <a:off x="347310" y="1007150"/>
            <a:ext cx="240963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en-US" altLang="ko-KR" sz="1100" b="1" dirty="0">
                <a:latin typeface="+mn-ea"/>
              </a:rPr>
              <a:t>Module Editor</a:t>
            </a:r>
            <a:r>
              <a:rPr lang="ko-KR" altLang="en-US" sz="1100" b="1" dirty="0">
                <a:latin typeface="+mn-ea"/>
              </a:rPr>
              <a:t>로 모듈 작성하기</a:t>
            </a:r>
            <a:endParaRPr lang="en-US" altLang="ko-KR" sz="11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670117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80413BB9-9953-4507-BF74-2532250C5F60}"/>
              </a:ext>
            </a:extLst>
          </p:cNvPr>
          <p:cNvSpPr txBox="1"/>
          <p:nvPr/>
        </p:nvSpPr>
        <p:spPr>
          <a:xfrm>
            <a:off x="6688273" y="1811847"/>
            <a:ext cx="30412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/>
              <a:t>3.  </a:t>
            </a:r>
            <a:r>
              <a:rPr lang="ko-KR" altLang="en-US" sz="1100" dirty="0"/>
              <a:t>프로세스봇에서 모듈 사용 시의 옵션</a:t>
            </a:r>
            <a:r>
              <a:rPr lang="en-US" altLang="ko-KR" sz="1100" dirty="0"/>
              <a:t/>
            </a:r>
            <a:br>
              <a:rPr lang="en-US" altLang="ko-KR" sz="1100" dirty="0"/>
            </a:br>
            <a:r>
              <a:rPr lang="en-US" altLang="ko-KR" sz="1100" dirty="0"/>
              <a:t>– Event Activation</a:t>
            </a:r>
            <a:br>
              <a:rPr lang="en-US" altLang="ko-KR" sz="1100" dirty="0"/>
            </a:br>
            <a:r>
              <a:rPr lang="en-US" altLang="ko-KR" sz="1100" dirty="0"/>
              <a:t>  Check</a:t>
            </a:r>
            <a:r>
              <a:rPr lang="ko-KR" altLang="en-US" sz="1100" dirty="0"/>
              <a:t>할 경우 프로세스봇에서 컨트롤 이벤트에 연결됨</a:t>
            </a:r>
            <a:endParaRPr lang="en-US" altLang="ko-KR" sz="1100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19591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간단한 모듈 작성법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71A88035-7A56-4176-BC18-2A3F50FA7FE2}"/>
              </a:ext>
            </a:extLst>
          </p:cNvPr>
          <p:cNvSpPr txBox="1"/>
          <p:nvPr/>
        </p:nvSpPr>
        <p:spPr>
          <a:xfrm>
            <a:off x="3584848" y="3434594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④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464" y="1340768"/>
            <a:ext cx="6559809" cy="40216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FCF01848-515A-4D2F-90F8-10475165BBE7}"/>
              </a:ext>
            </a:extLst>
          </p:cNvPr>
          <p:cNvSpPr txBox="1"/>
          <p:nvPr/>
        </p:nvSpPr>
        <p:spPr>
          <a:xfrm>
            <a:off x="2648744" y="1412776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2E362D28-BEF0-4B31-B201-D46BB2B99B41}"/>
              </a:ext>
            </a:extLst>
          </p:cNvPr>
          <p:cNvSpPr txBox="1"/>
          <p:nvPr/>
        </p:nvSpPr>
        <p:spPr>
          <a:xfrm>
            <a:off x="2009407" y="2204864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EB1881B6-E59B-4073-9A74-3DE2835F433C}"/>
              </a:ext>
            </a:extLst>
          </p:cNvPr>
          <p:cNvSpPr txBox="1"/>
          <p:nvPr/>
        </p:nvSpPr>
        <p:spPr>
          <a:xfrm>
            <a:off x="2009407" y="2574196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③</a:t>
            </a: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5002" y="5127001"/>
            <a:ext cx="1665150" cy="8593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7836802" y="6181273"/>
            <a:ext cx="84510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00" b="1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프로세스봇</a:t>
            </a:r>
            <a:r>
              <a:rPr lang="ko-KR" altLang="en-US" sz="7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화면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80413BB9-9953-4507-BF74-2532250C5F60}"/>
              </a:ext>
            </a:extLst>
          </p:cNvPr>
          <p:cNvSpPr txBox="1"/>
          <p:nvPr/>
        </p:nvSpPr>
        <p:spPr>
          <a:xfrm>
            <a:off x="6738731" y="4231846"/>
            <a:ext cx="30412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ko-KR" sz="1100" dirty="0"/>
          </a:p>
          <a:p>
            <a:r>
              <a:rPr lang="en-US" altLang="ko-KR" sz="1100" dirty="0"/>
              <a:t>– Sub module support</a:t>
            </a:r>
          </a:p>
          <a:p>
            <a:r>
              <a:rPr lang="en-US" altLang="ko-KR" sz="1100" dirty="0"/>
              <a:t>  Check</a:t>
            </a:r>
            <a:r>
              <a:rPr lang="ko-KR" altLang="en-US" sz="1100" dirty="0"/>
              <a:t>할 경우</a:t>
            </a:r>
            <a:r>
              <a:rPr lang="en-US" altLang="ko-KR" sz="1100" dirty="0"/>
              <a:t>,</a:t>
            </a:r>
            <a:r>
              <a:rPr lang="ko-KR" altLang="en-US" sz="1100" dirty="0"/>
              <a:t> </a:t>
            </a:r>
            <a:r>
              <a:rPr lang="en-US" altLang="ko-KR" sz="1100" dirty="0"/>
              <a:t>module</a:t>
            </a:r>
            <a:r>
              <a:rPr lang="ko-KR" altLang="en-US" sz="1100" dirty="0"/>
              <a:t>의 결과값</a:t>
            </a:r>
            <a:r>
              <a:rPr lang="en-US" altLang="ko-KR" sz="1100" dirty="0"/>
              <a:t>(success/fail)</a:t>
            </a:r>
            <a:r>
              <a:rPr lang="ko-KR" altLang="en-US" sz="1100" dirty="0"/>
              <a:t>에 따라 </a:t>
            </a:r>
            <a:r>
              <a:rPr lang="ko-KR" altLang="en-US" sz="1100" dirty="0" err="1"/>
              <a:t>분기문</a:t>
            </a:r>
            <a:r>
              <a:rPr lang="ko-KR" altLang="en-US" sz="1100" dirty="0"/>
              <a:t> 사용 가능</a:t>
            </a:r>
            <a:endParaRPr lang="en-US" altLang="ko-KR" sz="1100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13240" y="2763203"/>
            <a:ext cx="1296144" cy="10858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95723" y="3045275"/>
            <a:ext cx="1128857" cy="6968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7836803" y="3974743"/>
            <a:ext cx="84510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00" b="1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프로세스봇</a:t>
            </a:r>
            <a:r>
              <a:rPr lang="ko-KR" altLang="en-US" sz="7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화면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152800" y="5517232"/>
            <a:ext cx="101021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7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Module Editor </a:t>
            </a:r>
            <a:r>
              <a:rPr lang="ko-KR" altLang="en-US" sz="7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화면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35D3A953-D759-41F8-86DB-41C63C60261A}"/>
              </a:ext>
            </a:extLst>
          </p:cNvPr>
          <p:cNvSpPr txBox="1"/>
          <p:nvPr/>
        </p:nvSpPr>
        <p:spPr>
          <a:xfrm>
            <a:off x="347310" y="1007150"/>
            <a:ext cx="240963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en-US" altLang="ko-KR" sz="1100" b="1" dirty="0">
                <a:latin typeface="+mn-ea"/>
              </a:rPr>
              <a:t>Module Editor</a:t>
            </a:r>
            <a:r>
              <a:rPr lang="ko-KR" altLang="en-US" sz="1100" b="1" dirty="0">
                <a:latin typeface="+mn-ea"/>
              </a:rPr>
              <a:t>로 모듈 작성하기</a:t>
            </a:r>
            <a:endParaRPr lang="en-US" altLang="ko-KR" sz="11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067936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80413BB9-9953-4507-BF74-2532250C5F60}"/>
              </a:ext>
            </a:extLst>
          </p:cNvPr>
          <p:cNvSpPr txBox="1"/>
          <p:nvPr/>
        </p:nvSpPr>
        <p:spPr>
          <a:xfrm>
            <a:off x="6688273" y="1788785"/>
            <a:ext cx="3041248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/>
              <a:t>4. </a:t>
            </a:r>
            <a:r>
              <a:rPr lang="ko-KR" altLang="en-US" sz="1100" dirty="0"/>
              <a:t>모듈에서 사용할 파라미터 추가</a:t>
            </a:r>
            <a:endParaRPr lang="en-US" altLang="ko-KR" sz="1100" dirty="0"/>
          </a:p>
          <a:p>
            <a:endParaRPr lang="en-US" altLang="ko-KR" sz="1100" dirty="0"/>
          </a:p>
          <a:p>
            <a:r>
              <a:rPr lang="en-US" altLang="ko-KR" sz="1100" dirty="0"/>
              <a:t>5. </a:t>
            </a:r>
            <a:r>
              <a:rPr lang="ko-KR" altLang="en-US" sz="1100" dirty="0"/>
              <a:t>파라미터 종류</a:t>
            </a:r>
            <a:r>
              <a:rPr lang="en-US" altLang="ko-KR" sz="1100" dirty="0"/>
              <a:t>(Type), </a:t>
            </a:r>
            <a:r>
              <a:rPr lang="ko-KR" altLang="en-US" sz="1100" dirty="0" err="1"/>
              <a:t>필수여부</a:t>
            </a:r>
            <a:r>
              <a:rPr lang="en-US" altLang="ko-KR" sz="1100" dirty="0"/>
              <a:t>(Required), </a:t>
            </a:r>
            <a:r>
              <a:rPr lang="ko-KR" altLang="en-US" sz="1100" dirty="0"/>
              <a:t>설명</a:t>
            </a:r>
            <a:r>
              <a:rPr lang="en-US" altLang="ko-KR" sz="1100" dirty="0"/>
              <a:t>(Description)</a:t>
            </a:r>
            <a:r>
              <a:rPr lang="ko-KR" altLang="en-US" sz="1100" dirty="0"/>
              <a:t>과 기본값</a:t>
            </a:r>
            <a:r>
              <a:rPr lang="en-US" altLang="ko-KR" sz="1100" dirty="0"/>
              <a:t>(Default Value)</a:t>
            </a:r>
            <a:r>
              <a:rPr lang="ko-KR" altLang="en-US" sz="1100" dirty="0"/>
              <a:t>을 설정</a:t>
            </a:r>
            <a:endParaRPr lang="en-US" altLang="ko-KR" sz="1100" dirty="0"/>
          </a:p>
          <a:p>
            <a:endParaRPr lang="en-US" altLang="ko-KR" sz="1100" dirty="0"/>
          </a:p>
          <a:p>
            <a:r>
              <a:rPr lang="en-US" altLang="ko-KR" sz="1100" dirty="0"/>
              <a:t> </a:t>
            </a: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19591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간단한 모듈 작성법</a:t>
            </a: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437" y="1340769"/>
            <a:ext cx="6341625" cy="40324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71A88035-7A56-4176-BC18-2A3F50FA7FE2}"/>
              </a:ext>
            </a:extLst>
          </p:cNvPr>
          <p:cNvSpPr txBox="1"/>
          <p:nvPr/>
        </p:nvSpPr>
        <p:spPr>
          <a:xfrm>
            <a:off x="5889104" y="2564904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④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2C6BFD5E-3703-4BC3-BE10-22CAF3EFABCD}"/>
              </a:ext>
            </a:extLst>
          </p:cNvPr>
          <p:cNvSpPr txBox="1"/>
          <p:nvPr/>
        </p:nvSpPr>
        <p:spPr>
          <a:xfrm>
            <a:off x="2217156" y="2852936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⑤</a:t>
            </a: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8626" y="2868905"/>
            <a:ext cx="3044532" cy="23813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TextBox 20"/>
          <p:cNvSpPr txBox="1"/>
          <p:nvPr/>
        </p:nvSpPr>
        <p:spPr>
          <a:xfrm>
            <a:off x="7988553" y="5461193"/>
            <a:ext cx="84510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00" b="1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프로세스봇</a:t>
            </a:r>
            <a:r>
              <a:rPr lang="ko-KR" altLang="en-US" sz="7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화면</a:t>
            </a:r>
          </a:p>
        </p:txBody>
      </p:sp>
      <p:cxnSp>
        <p:nvCxnSpPr>
          <p:cNvPr id="10" name="직선 화살표 연결선 9"/>
          <p:cNvCxnSpPr/>
          <p:nvPr/>
        </p:nvCxnSpPr>
        <p:spPr>
          <a:xfrm>
            <a:off x="3449249" y="1700808"/>
            <a:ext cx="4384071" cy="8640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2" name="직선 화살표 연결선 11"/>
          <p:cNvCxnSpPr/>
          <p:nvPr/>
        </p:nvCxnSpPr>
        <p:spPr>
          <a:xfrm>
            <a:off x="3449249" y="1896670"/>
            <a:ext cx="4456079" cy="8122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6" name="직선 화살표 연결선 15"/>
          <p:cNvCxnSpPr/>
          <p:nvPr/>
        </p:nvCxnSpPr>
        <p:spPr>
          <a:xfrm>
            <a:off x="5889104" y="3083497"/>
            <a:ext cx="2016224" cy="3693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152800" y="5517232"/>
            <a:ext cx="101021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7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Module Editor </a:t>
            </a:r>
            <a:r>
              <a:rPr lang="ko-KR" altLang="en-US" sz="7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화면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35D3A953-D759-41F8-86DB-41C63C60261A}"/>
              </a:ext>
            </a:extLst>
          </p:cNvPr>
          <p:cNvSpPr txBox="1"/>
          <p:nvPr/>
        </p:nvSpPr>
        <p:spPr>
          <a:xfrm>
            <a:off x="347310" y="1007150"/>
            <a:ext cx="240963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en-US" altLang="ko-KR" sz="1100" b="1" dirty="0">
                <a:latin typeface="+mn-ea"/>
              </a:rPr>
              <a:t>Module Editor</a:t>
            </a:r>
            <a:r>
              <a:rPr lang="ko-KR" altLang="en-US" sz="1100" b="1" dirty="0">
                <a:latin typeface="+mn-ea"/>
              </a:rPr>
              <a:t>로 모듈 작성하기</a:t>
            </a:r>
            <a:endParaRPr lang="en-US" altLang="ko-KR" sz="11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910525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80413BB9-9953-4507-BF74-2532250C5F60}"/>
              </a:ext>
            </a:extLst>
          </p:cNvPr>
          <p:cNvSpPr txBox="1"/>
          <p:nvPr/>
        </p:nvSpPr>
        <p:spPr>
          <a:xfrm>
            <a:off x="5735638" y="1796623"/>
            <a:ext cx="399388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/>
              <a:t>6. Script </a:t>
            </a:r>
            <a:r>
              <a:rPr lang="ko-KR" altLang="en-US" sz="1100" dirty="0"/>
              <a:t>설정</a:t>
            </a:r>
            <a:endParaRPr lang="en-US" altLang="ko-KR" sz="1100" dirty="0"/>
          </a:p>
          <a:p>
            <a:r>
              <a:rPr lang="en-US" altLang="ko-KR" sz="1100" dirty="0"/>
              <a:t>  5</a:t>
            </a:r>
            <a:r>
              <a:rPr lang="ko-KR" altLang="en-US" sz="1100" dirty="0"/>
              <a:t>단계까지 지정한 파라미터는 </a:t>
            </a:r>
            <a:r>
              <a:rPr lang="en-US" altLang="ko-KR" sz="1100" dirty="0"/>
              <a:t>arguments</a:t>
            </a:r>
            <a:r>
              <a:rPr lang="ko-KR" altLang="en-US" sz="1100" dirty="0"/>
              <a:t>배열에 저장됨</a:t>
            </a:r>
            <a:endParaRPr lang="en-US" altLang="ko-KR" sz="1100" dirty="0"/>
          </a:p>
          <a:p>
            <a:r>
              <a:rPr lang="en-US" altLang="ko-KR" sz="1100" dirty="0"/>
              <a:t>  </a:t>
            </a:r>
            <a:r>
              <a:rPr lang="ko-KR" altLang="en-US" sz="1100" dirty="0"/>
              <a:t>예를 들어 첫번째 파라미터는 </a:t>
            </a:r>
            <a:r>
              <a:rPr lang="en-US" altLang="ko-KR" sz="1100" dirty="0"/>
              <a:t>arguments[0]</a:t>
            </a:r>
            <a:r>
              <a:rPr lang="ko-KR" altLang="en-US" sz="1100" dirty="0"/>
              <a:t>를 참조</a:t>
            </a:r>
            <a:endParaRPr lang="en-US" altLang="ko-KR" sz="1100" dirty="0"/>
          </a:p>
          <a:p>
            <a:endParaRPr lang="en-US" altLang="ko-KR" sz="1100" dirty="0"/>
          </a:p>
          <a:p>
            <a:r>
              <a:rPr lang="ko-KR" altLang="en-US" sz="1100" dirty="0"/>
              <a:t>마지막으로 저장버튼을 클릭하여 저장</a:t>
            </a:r>
            <a:endParaRPr lang="en-US" altLang="ko-KR" sz="1100" dirty="0"/>
          </a:p>
          <a:p>
            <a:r>
              <a:rPr lang="en-US" altLang="ko-KR" sz="1100" dirty="0"/>
              <a:t> </a:t>
            </a: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19591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간단한 모듈 작성법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668088" y="4787242"/>
            <a:ext cx="70884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7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Default</a:t>
            </a:r>
            <a:r>
              <a:rPr lang="ko-KR" altLang="en-US" sz="7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화면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488" y="1340768"/>
            <a:ext cx="5391150" cy="2628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43C7497C-C602-43F5-B3C9-51664711D7A0}"/>
              </a:ext>
            </a:extLst>
          </p:cNvPr>
          <p:cNvSpPr txBox="1"/>
          <p:nvPr/>
        </p:nvSpPr>
        <p:spPr>
          <a:xfrm>
            <a:off x="4376936" y="2236222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⑥</a:t>
            </a: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28664" y="4438791"/>
            <a:ext cx="4277450" cy="2129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아래쪽 화살표 4"/>
          <p:cNvSpPr/>
          <p:nvPr/>
        </p:nvSpPr>
        <p:spPr>
          <a:xfrm>
            <a:off x="4880992" y="2996952"/>
            <a:ext cx="144016" cy="14418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68845DF6-1103-43B5-8089-4500DAA64A5F}"/>
              </a:ext>
            </a:extLst>
          </p:cNvPr>
          <p:cNvSpPr txBox="1"/>
          <p:nvPr/>
        </p:nvSpPr>
        <p:spPr>
          <a:xfrm>
            <a:off x="5750147" y="3061409"/>
            <a:ext cx="3993883" cy="10156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ko-KR" altLang="en-US" sz="1200" dirty="0">
                <a:latin typeface="+mj-lt"/>
              </a:rPr>
              <a:t>모듈 스크립트 창에서는</a:t>
            </a:r>
            <a:endParaRPr lang="en-US" altLang="ko-KR" sz="1200" dirty="0">
              <a:latin typeface="+mj-lt"/>
            </a:endParaRPr>
          </a:p>
          <a:p>
            <a:r>
              <a:rPr lang="ko-KR" altLang="en-US" sz="1200" dirty="0">
                <a:latin typeface="+mj-lt"/>
              </a:rPr>
              <a:t>모듈 사용시 입력되는 파라미터를 </a:t>
            </a:r>
            <a:r>
              <a:rPr lang="en-US" altLang="ko-KR" sz="1200" dirty="0"/>
              <a:t>arguments</a:t>
            </a:r>
            <a:r>
              <a:rPr lang="ko-KR" altLang="en-US" sz="1200" dirty="0"/>
              <a:t> </a:t>
            </a:r>
            <a:r>
              <a:rPr lang="ko-KR" altLang="en-US" sz="1200" dirty="0">
                <a:latin typeface="+mj-lt"/>
              </a:rPr>
              <a:t>배열로 넘겨받을</a:t>
            </a:r>
            <a:r>
              <a:rPr lang="en-US" altLang="ko-KR" sz="1200" dirty="0">
                <a:latin typeface="+mj-lt"/>
              </a:rPr>
              <a:t> </a:t>
            </a:r>
            <a:r>
              <a:rPr lang="ko-KR" altLang="en-US" sz="1200" dirty="0">
                <a:latin typeface="+mj-lt"/>
              </a:rPr>
              <a:t>수 있고</a:t>
            </a:r>
            <a:r>
              <a:rPr lang="en-US" altLang="ko-KR" sz="1200" dirty="0">
                <a:latin typeface="+mj-lt"/>
              </a:rPr>
              <a:t> </a:t>
            </a:r>
            <a:r>
              <a:rPr lang="en-US" altLang="ko-KR" sz="1200" dirty="0" err="1"/>
              <a:t>Matrix.getObject</a:t>
            </a:r>
            <a:r>
              <a:rPr lang="en-US" altLang="ko-KR" sz="1200" dirty="0"/>
              <a:t>, </a:t>
            </a:r>
            <a:r>
              <a:rPr lang="en-US" altLang="ko-KR" sz="1200" dirty="0" err="1"/>
              <a:t>Matrix.doRefresh</a:t>
            </a:r>
            <a:r>
              <a:rPr lang="en-US" altLang="ko-KR" sz="1200" dirty="0"/>
              <a:t> </a:t>
            </a:r>
            <a:r>
              <a:rPr lang="ko-KR" altLang="en-US" sz="1200" dirty="0"/>
              <a:t>등</a:t>
            </a:r>
            <a:endParaRPr lang="en-US" altLang="ko-KR" sz="1200" dirty="0">
              <a:latin typeface="+mj-lt"/>
            </a:endParaRPr>
          </a:p>
          <a:p>
            <a:r>
              <a:rPr lang="en-US" altLang="ko-KR" sz="1200" dirty="0">
                <a:latin typeface="+mj-lt"/>
              </a:rPr>
              <a:t>AUD Script Editor </a:t>
            </a:r>
            <a:r>
              <a:rPr lang="ko-KR" altLang="en-US" sz="1200" dirty="0">
                <a:latin typeface="+mj-lt"/>
              </a:rPr>
              <a:t>에 대한 모든 </a:t>
            </a:r>
            <a:r>
              <a:rPr lang="en-US" altLang="ko-KR" sz="1200" dirty="0">
                <a:latin typeface="+mj-lt"/>
              </a:rPr>
              <a:t>API</a:t>
            </a:r>
            <a:r>
              <a:rPr lang="ko-KR" altLang="en-US" sz="1200" dirty="0">
                <a:latin typeface="+mj-lt"/>
              </a:rPr>
              <a:t>를 지원합니다</a:t>
            </a:r>
            <a:r>
              <a:rPr lang="en-US" altLang="ko-KR" sz="1200" dirty="0">
                <a:latin typeface="+mj-lt"/>
              </a:rPr>
              <a:t>.</a:t>
            </a:r>
          </a:p>
          <a:p>
            <a:endParaRPr lang="en-US" altLang="ko-KR" sz="1200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19302" y="4104202"/>
            <a:ext cx="6415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7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Script </a:t>
            </a:r>
            <a:r>
              <a:rPr lang="ko-KR" altLang="en-US" sz="7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화면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5D3A953-D759-41F8-86DB-41C63C60261A}"/>
              </a:ext>
            </a:extLst>
          </p:cNvPr>
          <p:cNvSpPr txBox="1"/>
          <p:nvPr/>
        </p:nvSpPr>
        <p:spPr>
          <a:xfrm>
            <a:off x="347310" y="1007150"/>
            <a:ext cx="240963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en-US" altLang="ko-KR" sz="1100" b="1" dirty="0">
                <a:latin typeface="+mn-ea"/>
              </a:rPr>
              <a:t>Module Editor</a:t>
            </a:r>
            <a:r>
              <a:rPr lang="ko-KR" altLang="en-US" sz="1100" b="1" dirty="0">
                <a:latin typeface="+mn-ea"/>
              </a:rPr>
              <a:t>로 모듈 작성하기</a:t>
            </a:r>
            <a:endParaRPr lang="en-US" altLang="ko-KR" sz="11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847242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19591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간단한 모듈 사용법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DFD99FEA-A88E-43F7-BD32-3B70BAF16692}"/>
              </a:ext>
            </a:extLst>
          </p:cNvPr>
          <p:cNvSpPr txBox="1"/>
          <p:nvPr/>
        </p:nvSpPr>
        <p:spPr>
          <a:xfrm>
            <a:off x="5385048" y="1556792"/>
            <a:ext cx="439213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/>
              <a:t>1. </a:t>
            </a:r>
            <a:r>
              <a:rPr lang="ko-KR" altLang="en-US" sz="1200" dirty="0"/>
              <a:t>프로세스봇을 실행</a:t>
            </a:r>
            <a:endParaRPr lang="en-US" altLang="ko-KR" sz="1200" dirty="0"/>
          </a:p>
          <a:p>
            <a:r>
              <a:rPr lang="en-US" altLang="ko-KR" sz="1200" dirty="0"/>
              <a:t>2. </a:t>
            </a:r>
            <a:r>
              <a:rPr lang="ko-KR" altLang="en-US" sz="1200" dirty="0"/>
              <a:t>이벤트를 생성할 컨트롤을 선택</a:t>
            </a:r>
            <a:endParaRPr lang="en-US" altLang="ko-KR" sz="1200" dirty="0"/>
          </a:p>
          <a:p>
            <a:r>
              <a:rPr lang="en-US" altLang="ko-KR" sz="1200" dirty="0"/>
              <a:t>3. </a:t>
            </a:r>
            <a:r>
              <a:rPr lang="ko-KR" altLang="en-US" sz="1200" dirty="0"/>
              <a:t>선택한 컨트롤의 이벤트를 선택</a:t>
            </a:r>
            <a:endParaRPr lang="en-US" altLang="ko-KR" sz="1200" dirty="0"/>
          </a:p>
          <a:p>
            <a:r>
              <a:rPr lang="en-US" altLang="ko-KR" sz="1200" dirty="0"/>
              <a:t>4. </a:t>
            </a:r>
            <a:r>
              <a:rPr lang="ko-KR" altLang="en-US" sz="1200" dirty="0"/>
              <a:t>동작 리스트에서 모듈을 선택 후 </a:t>
            </a:r>
            <a:r>
              <a:rPr lang="en-US" altLang="ko-KR" sz="1200" dirty="0"/>
              <a:t>Event</a:t>
            </a:r>
            <a:r>
              <a:rPr lang="ko-KR" altLang="en-US" sz="1200" dirty="0"/>
              <a:t>에 </a:t>
            </a:r>
            <a:r>
              <a:rPr lang="en-US" altLang="ko-KR" sz="1200" dirty="0" err="1"/>
              <a:t>Drag&amp;Drop</a:t>
            </a:r>
            <a:endParaRPr lang="en-US" altLang="ko-KR" sz="1200" dirty="0"/>
          </a:p>
          <a:p>
            <a:r>
              <a:rPr lang="en-US" altLang="ko-KR" sz="1200" dirty="0"/>
              <a:t>5. </a:t>
            </a:r>
            <a:r>
              <a:rPr lang="ko-KR" altLang="en-US" sz="1200" dirty="0"/>
              <a:t>모듈선택버튼을 클릭</a:t>
            </a:r>
            <a:endParaRPr lang="en-US" altLang="ko-KR" sz="1200" dirty="0"/>
          </a:p>
          <a:p>
            <a:r>
              <a:rPr lang="en-US" altLang="ko-KR" sz="1200" dirty="0"/>
              <a:t>6. </a:t>
            </a:r>
            <a:r>
              <a:rPr lang="ko-KR" altLang="en-US" sz="1200" dirty="0"/>
              <a:t>전 단계에서 만든 모듈</a:t>
            </a:r>
            <a:r>
              <a:rPr lang="en-US" altLang="ko-KR" sz="1200" dirty="0"/>
              <a:t>(ex.</a:t>
            </a:r>
            <a:r>
              <a:rPr lang="ko-KR" altLang="en-US" sz="1200" dirty="0"/>
              <a:t>메시지 박스</a:t>
            </a:r>
            <a:r>
              <a:rPr lang="en-US" altLang="ko-KR" sz="1200" dirty="0"/>
              <a:t>)</a:t>
            </a:r>
            <a:r>
              <a:rPr lang="ko-KR" altLang="en-US" sz="1200" dirty="0"/>
              <a:t>를 선택</a:t>
            </a:r>
            <a:r>
              <a:rPr lang="en-US" altLang="ko-KR" sz="1200" dirty="0"/>
              <a:t>, </a:t>
            </a:r>
            <a:r>
              <a:rPr lang="ko-KR" altLang="en-US" sz="1200" dirty="0"/>
              <a:t>파라미터를 설정 후</a:t>
            </a:r>
            <a:r>
              <a:rPr lang="en-US" altLang="ko-KR" sz="1200" dirty="0"/>
              <a:t>,</a:t>
            </a:r>
            <a:r>
              <a:rPr lang="ko-KR" altLang="en-US" sz="1200" dirty="0"/>
              <a:t> 저장버튼을 클릭</a:t>
            </a:r>
            <a:endParaRPr lang="en-US" altLang="ko-KR" sz="1200" dirty="0"/>
          </a:p>
          <a:p>
            <a:endParaRPr lang="en-US" altLang="ko-KR" sz="1200" dirty="0"/>
          </a:p>
          <a:p>
            <a:r>
              <a:rPr lang="ko-KR" altLang="en-US" sz="1200" dirty="0"/>
              <a:t>디자이너로 돌아와 버튼을 클릭하면 아래와 같이 메시지 출력</a:t>
            </a:r>
            <a:endParaRPr lang="en-US" altLang="ko-KR" sz="1200" dirty="0"/>
          </a:p>
          <a:p>
            <a:pPr marL="342900" indent="-342900">
              <a:buAutoNum type="arabicParenR"/>
            </a:pPr>
            <a:endParaRPr lang="en-US" altLang="ko-KR" sz="1200" dirty="0"/>
          </a:p>
          <a:p>
            <a:pPr marL="342900" indent="-342900">
              <a:buAutoNum type="arabicParenR"/>
            </a:pPr>
            <a:endParaRPr lang="ko-KR" altLang="en-US" sz="1200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480" y="1340768"/>
            <a:ext cx="4025307" cy="341852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480" y="1826636"/>
            <a:ext cx="4952383" cy="268299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FCF01848-515A-4D2F-90F8-10475165BBE7}"/>
              </a:ext>
            </a:extLst>
          </p:cNvPr>
          <p:cNvSpPr txBox="1"/>
          <p:nvPr/>
        </p:nvSpPr>
        <p:spPr>
          <a:xfrm>
            <a:off x="2285133" y="1192616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EB1881B6-E59B-4073-9A74-3DE2835F433C}"/>
              </a:ext>
            </a:extLst>
          </p:cNvPr>
          <p:cNvSpPr txBox="1"/>
          <p:nvPr/>
        </p:nvSpPr>
        <p:spPr>
          <a:xfrm>
            <a:off x="4431751" y="3275692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④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71A88035-7A56-4176-BC18-2A3F50FA7FE2}"/>
              </a:ext>
            </a:extLst>
          </p:cNvPr>
          <p:cNvSpPr txBox="1"/>
          <p:nvPr/>
        </p:nvSpPr>
        <p:spPr>
          <a:xfrm>
            <a:off x="3152800" y="3645024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⑤</a:t>
            </a: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69178" y="4408356"/>
            <a:ext cx="3009888" cy="2047500"/>
          </a:xfrm>
          <a:prstGeom prst="rect">
            <a:avLst/>
          </a:prstGeom>
        </p:spPr>
      </p:pic>
      <p:sp>
        <p:nvSpPr>
          <p:cNvPr id="28" name="아래쪽 화살표 27"/>
          <p:cNvSpPr/>
          <p:nvPr/>
        </p:nvSpPr>
        <p:spPr>
          <a:xfrm>
            <a:off x="3152800" y="3975404"/>
            <a:ext cx="72008" cy="4084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2C6BFD5E-3703-4BC3-BE10-22CAF3EFABCD}"/>
              </a:ext>
            </a:extLst>
          </p:cNvPr>
          <p:cNvSpPr txBox="1"/>
          <p:nvPr/>
        </p:nvSpPr>
        <p:spPr>
          <a:xfrm>
            <a:off x="3656856" y="602128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⑥</a:t>
            </a: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03110" y="3524358"/>
            <a:ext cx="3156005" cy="1396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0" name="TextBox 29"/>
          <p:cNvSpPr txBox="1"/>
          <p:nvPr/>
        </p:nvSpPr>
        <p:spPr>
          <a:xfrm>
            <a:off x="7293212" y="5037187"/>
            <a:ext cx="57579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결과 화면</a:t>
            </a:r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94273" y="4132090"/>
            <a:ext cx="1264842" cy="786253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577001" y="6516448"/>
            <a:ext cx="72327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7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Module </a:t>
            </a:r>
            <a:r>
              <a:rPr lang="ko-KR" altLang="en-US" sz="7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화면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35D3A953-D759-41F8-86DB-41C63C60261A}"/>
              </a:ext>
            </a:extLst>
          </p:cNvPr>
          <p:cNvSpPr txBox="1"/>
          <p:nvPr/>
        </p:nvSpPr>
        <p:spPr>
          <a:xfrm>
            <a:off x="347310" y="1007150"/>
            <a:ext cx="41736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en-US" altLang="ko-KR" sz="1100" b="1" dirty="0">
                <a:latin typeface="+mn-ea"/>
              </a:rPr>
              <a:t>Module Editor</a:t>
            </a:r>
            <a:r>
              <a:rPr lang="ko-KR" altLang="en-US" sz="1100" b="1" dirty="0">
                <a:latin typeface="+mn-ea"/>
              </a:rPr>
              <a:t>로 작성한 모듈 프로세스봇에서 사용하기</a:t>
            </a:r>
            <a:endParaRPr lang="en-US" altLang="ko-KR" sz="1100" b="1" dirty="0">
              <a:latin typeface="+mn-ea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3DFD2F6D-9DFE-48F4-A027-59D00F2A2F2E}"/>
              </a:ext>
            </a:extLst>
          </p:cNvPr>
          <p:cNvSpPr txBox="1"/>
          <p:nvPr/>
        </p:nvSpPr>
        <p:spPr>
          <a:xfrm>
            <a:off x="1161429" y="1721421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③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79750CCC-47A2-4670-9060-7DBCCC39C181}"/>
              </a:ext>
            </a:extLst>
          </p:cNvPr>
          <p:cNvSpPr txBox="1"/>
          <p:nvPr/>
        </p:nvSpPr>
        <p:spPr>
          <a:xfrm>
            <a:off x="632520" y="270892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②</a:t>
            </a:r>
          </a:p>
        </p:txBody>
      </p:sp>
    </p:spTree>
    <p:extLst>
      <p:ext uri="{BB962C8B-B14F-4D97-AF65-F5344CB8AC3E}">
        <p14:creationId xmlns:p14="http://schemas.microsoft.com/office/powerpoint/2010/main" val="38813355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solidFill>
            <a:schemeClr val="tx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9483</TotalTime>
  <Words>764</Words>
  <Application>Microsoft Office PowerPoint</Application>
  <PresentationFormat>A4 용지(210x297mm)</PresentationFormat>
  <Paragraphs>191</Paragraphs>
  <Slides>17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17</vt:i4>
      </vt:variant>
    </vt:vector>
  </HeadingPairs>
  <TitlesOfParts>
    <vt:vector size="21" baseType="lpstr">
      <vt:lpstr>HY견고딕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이원희</dc:creator>
  <cp:lastModifiedBy>yonghyen</cp:lastModifiedBy>
  <cp:revision>639</cp:revision>
  <dcterms:created xsi:type="dcterms:W3CDTF">2015-11-30T06:50:17Z</dcterms:created>
  <dcterms:modified xsi:type="dcterms:W3CDTF">2021-04-05T02:38:12Z</dcterms:modified>
</cp:coreProperties>
</file>