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8" r:id="rId3"/>
    <p:sldId id="337" r:id="rId4"/>
    <p:sldId id="295" r:id="rId5"/>
    <p:sldId id="336" r:id="rId6"/>
    <p:sldId id="335" r:id="rId7"/>
    <p:sldId id="315" r:id="rId8"/>
    <p:sldId id="316" r:id="rId9"/>
    <p:sldId id="317" r:id="rId10"/>
    <p:sldId id="318" r:id="rId11"/>
    <p:sldId id="320" r:id="rId12"/>
    <p:sldId id="321" r:id="rId13"/>
    <p:sldId id="322" r:id="rId14"/>
    <p:sldId id="324" r:id="rId15"/>
    <p:sldId id="325" r:id="rId16"/>
    <p:sldId id="326" r:id="rId17"/>
    <p:sldId id="330" r:id="rId18"/>
    <p:sldId id="331" r:id="rId19"/>
    <p:sldId id="333" r:id="rId20"/>
    <p:sldId id="334" r:id="rId21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845" userDrawn="1">
          <p15:clr>
            <a:srgbClr val="A4A3A4"/>
          </p15:clr>
        </p15:guide>
        <p15:guide id="4" pos="217" userDrawn="1">
          <p15:clr>
            <a:srgbClr val="A4A3A4"/>
          </p15:clr>
        </p15:guide>
        <p15:guide id="5" orient="horz" pos="38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 동진" initials="이동" lastIdx="1" clrIdx="0">
    <p:extLst>
      <p:ext uri="{19B8F6BF-5375-455C-9EA6-DF929625EA0E}">
        <p15:presenceInfo xmlns:p15="http://schemas.microsoft.com/office/powerpoint/2012/main" userId="6506883c0c3c875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7F9"/>
    <a:srgbClr val="333333"/>
    <a:srgbClr val="999999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61" autoAdjust="0"/>
    <p:restoredTop sz="94818" autoAdjust="0"/>
  </p:normalViewPr>
  <p:slideViewPr>
    <p:cSldViewPr showGuides="1">
      <p:cViewPr varScale="1">
        <p:scale>
          <a:sx n="110" d="100"/>
          <a:sy n="110" d="100"/>
        </p:scale>
        <p:origin x="1716" y="108"/>
      </p:cViewPr>
      <p:guideLst>
        <p:guide orient="horz" pos="2160"/>
        <p:guide pos="3120"/>
        <p:guide orient="horz" pos="845"/>
        <p:guide pos="217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FCC8-0D94-425C-95DB-0828CE82EF7A}" type="datetimeFigureOut">
              <a:rPr lang="ko-KR" altLang="en-US" smtClean="0"/>
              <a:t>2021-04-05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E3C5E-A428-4A27-A147-BE7E9B82FB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38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64475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</a:t>
            </a:r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-AUD </a:t>
            </a:r>
          </a:p>
          <a:p>
            <a:r>
              <a:rPr lang="en-US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Process Bot </a:t>
            </a:r>
            <a:r>
              <a:rPr lang="ko-KR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사용 가이드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7159" y="5085184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작성 </a:t>
            </a: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: </a:t>
            </a:r>
            <a:r>
              <a:rPr lang="ko-KR" altLang="en-US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기술연구소</a:t>
            </a:r>
            <a:endParaRPr lang="en-US" altLang="ko-KR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F4E9674C-4BB8-41CA-ACF1-FB75EF854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341438"/>
            <a:ext cx="6512632" cy="482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3142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버튼 클릭으로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DataGrid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조회하기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DC5D7F-B7CB-4C84-BBB1-6ABBA6680FD3}"/>
              </a:ext>
            </a:extLst>
          </p:cNvPr>
          <p:cNvSpPr txBox="1"/>
          <p:nvPr/>
        </p:nvSpPr>
        <p:spPr>
          <a:xfrm>
            <a:off x="1621640" y="273945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C9A50B2-2737-4A47-A97E-A783B9D1D440}"/>
              </a:ext>
            </a:extLst>
          </p:cNvPr>
          <p:cNvSpPr txBox="1"/>
          <p:nvPr/>
        </p:nvSpPr>
        <p:spPr>
          <a:xfrm>
            <a:off x="2720752" y="13387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087A90B-4A04-48F0-9045-926EF86D7888}"/>
              </a:ext>
            </a:extLst>
          </p:cNvPr>
          <p:cNvSpPr txBox="1"/>
          <p:nvPr/>
        </p:nvSpPr>
        <p:spPr>
          <a:xfrm>
            <a:off x="5025008" y="227687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D5F7FCA4-7219-4CF1-940F-1360CA7EC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55" y="3581638"/>
            <a:ext cx="1903752" cy="2367642"/>
          </a:xfrm>
          <a:prstGeom prst="rect">
            <a:avLst/>
          </a:prstGeom>
        </p:spPr>
      </p:pic>
      <p:sp>
        <p:nvSpPr>
          <p:cNvPr id="12" name="화살표: 오른쪽 11">
            <a:extLst>
              <a:ext uri="{FF2B5EF4-FFF2-40B4-BE49-F238E27FC236}">
                <a16:creationId xmlns:a16="http://schemas.microsoft.com/office/drawing/2014/main" xmlns="" id="{AF087290-14DC-4D11-8E82-5BD2BB2C666E}"/>
              </a:ext>
            </a:extLst>
          </p:cNvPr>
          <p:cNvSpPr/>
          <p:nvPr/>
        </p:nvSpPr>
        <p:spPr>
          <a:xfrm rot="19158136" flipH="1">
            <a:off x="3754356" y="2942748"/>
            <a:ext cx="1530482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xmlns="" id="{77493C14-FCC3-4EF0-B661-39ADAEC5C8C2}"/>
              </a:ext>
            </a:extLst>
          </p:cNvPr>
          <p:cNvGrpSpPr/>
          <p:nvPr/>
        </p:nvGrpSpPr>
        <p:grpSpPr>
          <a:xfrm>
            <a:off x="6821336" y="3140968"/>
            <a:ext cx="2956200" cy="1569660"/>
            <a:chOff x="6821336" y="3140968"/>
            <a:chExt cx="2956200" cy="156966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DFFB4A9C-10DB-4071-AA95-77C00DDC9A8E}"/>
                </a:ext>
              </a:extLst>
            </p:cNvPr>
            <p:cNvSpPr txBox="1"/>
            <p:nvPr/>
          </p:nvSpPr>
          <p:spPr>
            <a:xfrm>
              <a:off x="6821336" y="3140968"/>
              <a:ext cx="2956200" cy="15696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arenR"/>
              </a:pPr>
              <a:r>
                <a:rPr lang="en-US" altLang="ko-KR" sz="1200" dirty="0">
                  <a:latin typeface="+mj-lt"/>
                </a:rPr>
                <a:t>Button</a:t>
              </a:r>
              <a:r>
                <a:rPr lang="ko-KR" altLang="en-US" sz="1200" dirty="0">
                  <a:latin typeface="+mj-lt"/>
                </a:rPr>
                <a:t>에 대한 이벤트를 설정하기 위해 </a:t>
              </a:r>
              <a:r>
                <a:rPr lang="en-US" altLang="ko-KR" sz="1200" dirty="0">
                  <a:latin typeface="+mj-lt"/>
                </a:rPr>
                <a:t>Button</a:t>
              </a:r>
              <a:r>
                <a:rPr lang="ko-KR" altLang="en-US" sz="1200" dirty="0">
                  <a:latin typeface="+mj-lt"/>
                </a:rPr>
                <a:t>을 선택한다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en-US" altLang="ko-KR" sz="1200" dirty="0">
                  <a:latin typeface="+mj-lt"/>
                </a:rPr>
                <a:t>Button</a:t>
              </a:r>
              <a:r>
                <a:rPr lang="ko-KR" altLang="en-US" sz="1200" dirty="0">
                  <a:latin typeface="+mj-lt"/>
                </a:rPr>
                <a:t>의 </a:t>
              </a:r>
              <a:r>
                <a:rPr lang="en-US" altLang="ko-KR" sz="1200" dirty="0" err="1">
                  <a:latin typeface="+mj-lt"/>
                </a:rPr>
                <a:t>OnClick</a:t>
              </a:r>
              <a:r>
                <a:rPr lang="ko-KR" altLang="en-US" sz="1200" dirty="0">
                  <a:latin typeface="+mj-lt"/>
                </a:rPr>
                <a:t>이벤트를 선택한다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en-US" altLang="ko-KR" sz="1200" dirty="0">
                  <a:latin typeface="+mj-lt"/>
                </a:rPr>
                <a:t>Refresh</a:t>
              </a:r>
              <a:r>
                <a:rPr lang="ko-KR" altLang="en-US" sz="1200" dirty="0">
                  <a:latin typeface="+mj-lt"/>
                </a:rPr>
                <a:t>를 드래그해서 </a:t>
              </a:r>
              <a:r>
                <a:rPr lang="en-US" altLang="ko-KR" sz="1200" dirty="0" err="1">
                  <a:latin typeface="+mj-lt"/>
                </a:rPr>
                <a:t>Button_OnClick</a:t>
              </a:r>
              <a:r>
                <a:rPr lang="ko-KR" altLang="en-US" sz="1200" dirty="0">
                  <a:latin typeface="+mj-lt"/>
                </a:rPr>
                <a:t>안에 넣는다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en-US" altLang="ko-KR" sz="1200" dirty="0" err="1">
                  <a:latin typeface="+mj-lt"/>
                </a:rPr>
                <a:t>RefreshData</a:t>
              </a:r>
              <a:r>
                <a:rPr lang="ko-KR" altLang="en-US" sz="1200" dirty="0">
                  <a:latin typeface="+mj-lt"/>
                </a:rPr>
                <a:t>의    을 클릭해서 팝업창을 열은 후 </a:t>
              </a:r>
              <a:r>
                <a:rPr lang="en-US" altLang="ko-KR" sz="1200" dirty="0">
                  <a:latin typeface="+mj-lt"/>
                </a:rPr>
                <a:t>“DataGrid”</a:t>
              </a:r>
              <a:r>
                <a:rPr lang="ko-KR" altLang="en-US" sz="1200" dirty="0">
                  <a:latin typeface="+mj-lt"/>
                </a:rPr>
                <a:t>를</a:t>
              </a:r>
              <a:r>
                <a:rPr lang="en-US" altLang="ko-KR" sz="1200" dirty="0">
                  <a:latin typeface="+mj-lt"/>
                </a:rPr>
                <a:t> </a:t>
              </a:r>
              <a:r>
                <a:rPr lang="ko-KR" altLang="en-US" sz="1200" dirty="0">
                  <a:latin typeface="+mj-lt"/>
                </a:rPr>
                <a:t>선택한다</a:t>
              </a:r>
              <a:r>
                <a:rPr lang="en-US" altLang="ko-KR" sz="1200" dirty="0">
                  <a:latin typeface="+mj-lt"/>
                </a:rPr>
                <a:t>. </a:t>
              </a:r>
            </a:p>
            <a:p>
              <a:pPr marL="228600" indent="-228600">
                <a:buAutoNum type="arabicParenR"/>
              </a:pPr>
              <a:r>
                <a:rPr lang="ko-KR" altLang="en-US" sz="1200" dirty="0">
                  <a:latin typeface="+mj-lt"/>
                </a:rPr>
                <a:t>확인을 눌러 설정을 완료한다</a:t>
              </a:r>
              <a:r>
                <a:rPr lang="en-US" altLang="ko-KR" sz="1200" dirty="0">
                  <a:latin typeface="+mj-lt"/>
                </a:rPr>
                <a:t>.</a:t>
              </a:r>
            </a:p>
          </p:txBody>
        </p:sp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xmlns="" id="{7DA83517-ED32-4A32-A316-E5E2FC5BE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576" t="53636" r="41084" b="43304"/>
            <a:stretch/>
          </p:blipFill>
          <p:spPr>
            <a:xfrm>
              <a:off x="8165172" y="4129266"/>
              <a:ext cx="152400" cy="14763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96D34BA-FE76-4487-BDA3-145D7917AFF6}"/>
              </a:ext>
            </a:extLst>
          </p:cNvPr>
          <p:cNvSpPr txBox="1"/>
          <p:nvPr/>
        </p:nvSpPr>
        <p:spPr>
          <a:xfrm>
            <a:off x="3900920" y="39993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BB66BAB-71FF-41B9-A358-3147BB77995C}"/>
              </a:ext>
            </a:extLst>
          </p:cNvPr>
          <p:cNvSpPr txBox="1"/>
          <p:nvPr/>
        </p:nvSpPr>
        <p:spPr>
          <a:xfrm>
            <a:off x="5774509" y="587265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0C00B98B-841B-4339-9923-E63111BE4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366" y="2082279"/>
            <a:ext cx="171448" cy="1440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63997" y="6298780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778298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619D4E-0D3E-47BE-BE8D-506E96CD357A}"/>
              </a:ext>
            </a:extLst>
          </p:cNvPr>
          <p:cNvSpPr txBox="1"/>
          <p:nvPr/>
        </p:nvSpPr>
        <p:spPr>
          <a:xfrm>
            <a:off x="465714" y="514399"/>
            <a:ext cx="3142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버튼 클릭으로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DataGrid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조회하기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12" y="1334778"/>
            <a:ext cx="5721180" cy="4160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4FAD9C4-608F-494A-935A-43D2B208F017}"/>
              </a:ext>
            </a:extLst>
          </p:cNvPr>
          <p:cNvSpPr txBox="1"/>
          <p:nvPr/>
        </p:nvSpPr>
        <p:spPr>
          <a:xfrm>
            <a:off x="2504728" y="134191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04B2728-BDAC-427D-83D6-E51FB95C2E1D}"/>
              </a:ext>
            </a:extLst>
          </p:cNvPr>
          <p:cNvSpPr txBox="1"/>
          <p:nvPr/>
        </p:nvSpPr>
        <p:spPr>
          <a:xfrm>
            <a:off x="638699" y="17112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3" name="화살표: 오른쪽 3">
            <a:extLst>
              <a:ext uri="{FF2B5EF4-FFF2-40B4-BE49-F238E27FC236}">
                <a16:creationId xmlns:a16="http://schemas.microsoft.com/office/drawing/2014/main" xmlns="" id="{3B75AB4A-A363-46A2-B69B-57E0156D1D6F}"/>
              </a:ext>
            </a:extLst>
          </p:cNvPr>
          <p:cNvSpPr/>
          <p:nvPr/>
        </p:nvSpPr>
        <p:spPr>
          <a:xfrm>
            <a:off x="3047487" y="3103761"/>
            <a:ext cx="360040" cy="43204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xmlns="" id="{AAA38AD3-BE98-468E-AA14-1724B09BD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832" y="3068960"/>
            <a:ext cx="4057650" cy="161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01723DC-E38E-47B9-AC12-B6EFB9C2F57B}"/>
              </a:ext>
            </a:extLst>
          </p:cNvPr>
          <p:cNvSpPr txBox="1"/>
          <p:nvPr/>
        </p:nvSpPr>
        <p:spPr>
          <a:xfrm>
            <a:off x="3207593" y="5373216"/>
            <a:ext cx="378764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보고서 실행버튼을 누른다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버튼 </a:t>
            </a:r>
            <a:r>
              <a:rPr lang="ko-KR" altLang="en-US" sz="1200" dirty="0" err="1"/>
              <a:t>클릭시</a:t>
            </a:r>
            <a:r>
              <a:rPr lang="ko-KR" altLang="en-US" sz="1200" dirty="0"/>
              <a:t> 설정한 </a:t>
            </a:r>
            <a:r>
              <a:rPr lang="en-US" altLang="ko-KR" sz="1200" dirty="0" err="1"/>
              <a:t>ProcessBot</a:t>
            </a:r>
            <a:r>
              <a:rPr lang="ko-KR" altLang="en-US" sz="1200" dirty="0"/>
              <a:t> 작동을 확인한다</a:t>
            </a:r>
            <a:r>
              <a:rPr lang="en-US" altLang="ko-KR" sz="1200" dirty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93332" y="5690672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1850035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619D4E-0D3E-47BE-BE8D-506E96CD357A}"/>
              </a:ext>
            </a:extLst>
          </p:cNvPr>
          <p:cNvSpPr txBox="1"/>
          <p:nvPr/>
        </p:nvSpPr>
        <p:spPr>
          <a:xfrm>
            <a:off x="465714" y="514399"/>
            <a:ext cx="400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변수 체크 후 하이퍼링크를 통해 보고서 열기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84" y="1406877"/>
            <a:ext cx="5948772" cy="4326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B820DC6-3443-4D84-B076-777C93D93FF6}"/>
              </a:ext>
            </a:extLst>
          </p:cNvPr>
          <p:cNvSpPr txBox="1"/>
          <p:nvPr/>
        </p:nvSpPr>
        <p:spPr>
          <a:xfrm>
            <a:off x="1784648" y="16288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4FAD9C4-608F-494A-935A-43D2B208F017}"/>
              </a:ext>
            </a:extLst>
          </p:cNvPr>
          <p:cNvSpPr txBox="1"/>
          <p:nvPr/>
        </p:nvSpPr>
        <p:spPr>
          <a:xfrm>
            <a:off x="4808984" y="218631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01723DC-E38E-47B9-AC12-B6EFB9C2F57B}"/>
              </a:ext>
            </a:extLst>
          </p:cNvPr>
          <p:cNvSpPr txBox="1"/>
          <p:nvPr/>
        </p:nvSpPr>
        <p:spPr>
          <a:xfrm>
            <a:off x="6033120" y="2852936"/>
            <a:ext cx="37444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Button </a:t>
            </a:r>
            <a:r>
              <a:rPr lang="ko-KR" altLang="en-US" sz="1200" dirty="0">
                <a:latin typeface="+mj-lt"/>
              </a:rPr>
              <a:t>및 변수 객체로 쓰일 </a:t>
            </a:r>
            <a:r>
              <a:rPr lang="en-US" altLang="ko-KR" sz="1200" dirty="0">
                <a:latin typeface="+mj-lt"/>
              </a:rPr>
              <a:t>VS_</a:t>
            </a:r>
            <a:r>
              <a:rPr lang="ko-KR" altLang="en-US" sz="1200" dirty="0">
                <a:latin typeface="+mj-lt"/>
              </a:rPr>
              <a:t>로 시작하는 </a:t>
            </a:r>
            <a:r>
              <a:rPr lang="en-US" altLang="ko-KR" sz="1200" dirty="0" err="1">
                <a:latin typeface="+mj-lt"/>
              </a:rPr>
              <a:t>TextBox</a:t>
            </a:r>
            <a:r>
              <a:rPr lang="ko-KR" altLang="en-US" sz="1200" dirty="0">
                <a:latin typeface="+mj-lt"/>
              </a:rPr>
              <a:t>를 배치한다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Process</a:t>
            </a:r>
            <a:r>
              <a:rPr lang="ko-KR" altLang="en-US" sz="1200" dirty="0"/>
              <a:t> </a:t>
            </a:r>
            <a:r>
              <a:rPr lang="en-US" altLang="ko-KR" sz="1200" dirty="0"/>
              <a:t>Bot</a:t>
            </a:r>
            <a:r>
              <a:rPr lang="ko-KR" altLang="en-US" sz="1200" dirty="0"/>
              <a:t>을 실행한다</a:t>
            </a:r>
            <a:r>
              <a:rPr lang="en-US" altLang="ko-KR" sz="12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20752" y="5949280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1138559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619D4E-0D3E-47BE-BE8D-506E96CD357A}"/>
              </a:ext>
            </a:extLst>
          </p:cNvPr>
          <p:cNvSpPr txBox="1"/>
          <p:nvPr/>
        </p:nvSpPr>
        <p:spPr>
          <a:xfrm>
            <a:off x="465714" y="514399"/>
            <a:ext cx="400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변수 체크 후 하이퍼링크를 통해 보고서 열기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E5DB43E-1E90-4960-8669-E68B527B3E12}"/>
              </a:ext>
            </a:extLst>
          </p:cNvPr>
          <p:cNvSpPr txBox="1"/>
          <p:nvPr/>
        </p:nvSpPr>
        <p:spPr>
          <a:xfrm>
            <a:off x="992560" y="23488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A6C7963-3CBA-480A-9F36-25B3751A1F02}"/>
              </a:ext>
            </a:extLst>
          </p:cNvPr>
          <p:cNvSpPr txBox="1"/>
          <p:nvPr/>
        </p:nvSpPr>
        <p:spPr>
          <a:xfrm>
            <a:off x="6821336" y="3140968"/>
            <a:ext cx="2956200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Button</a:t>
            </a:r>
            <a:r>
              <a:rPr lang="ko-KR" altLang="en-US" sz="1200" dirty="0">
                <a:latin typeface="+mj-lt"/>
              </a:rPr>
              <a:t>에 대한 이벤트를 설정하기 위해 </a:t>
            </a:r>
            <a:r>
              <a:rPr lang="en-US" altLang="ko-KR" sz="1200" dirty="0">
                <a:latin typeface="+mj-lt"/>
              </a:rPr>
              <a:t>Button</a:t>
            </a:r>
            <a:r>
              <a:rPr lang="ko-KR" altLang="en-US" sz="1200" dirty="0">
                <a:latin typeface="+mj-lt"/>
              </a:rPr>
              <a:t>을 선택한다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Button</a:t>
            </a:r>
            <a:r>
              <a:rPr lang="ko-KR" altLang="en-US" sz="1200" dirty="0">
                <a:latin typeface="+mj-lt"/>
              </a:rPr>
              <a:t>의 </a:t>
            </a:r>
            <a:r>
              <a:rPr lang="en-US" altLang="ko-KR" sz="1200" dirty="0" err="1">
                <a:latin typeface="+mj-lt"/>
              </a:rPr>
              <a:t>OnClick</a:t>
            </a:r>
            <a:r>
              <a:rPr lang="ko-KR" altLang="en-US" sz="1200" dirty="0">
                <a:latin typeface="+mj-lt"/>
              </a:rPr>
              <a:t>이벤트를 선택한다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IF</a:t>
            </a:r>
            <a:r>
              <a:rPr lang="ko-KR" altLang="en-US" sz="1200" dirty="0">
                <a:latin typeface="+mj-lt"/>
              </a:rPr>
              <a:t>를 드래그해서 </a:t>
            </a:r>
            <a:r>
              <a:rPr lang="en-US" altLang="ko-KR" sz="1200" dirty="0" err="1">
                <a:latin typeface="+mj-lt"/>
              </a:rPr>
              <a:t>Button_OnClick</a:t>
            </a:r>
            <a:r>
              <a:rPr lang="ko-KR" altLang="en-US" sz="1200" dirty="0">
                <a:latin typeface="+mj-lt"/>
              </a:rPr>
              <a:t>안에 넣는다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변수 객체로 생성하둔 </a:t>
            </a:r>
            <a:r>
              <a:rPr lang="en-US" altLang="ko-KR" sz="1200" dirty="0">
                <a:latin typeface="+mj-lt"/>
              </a:rPr>
              <a:t>VS_PARAM</a:t>
            </a:r>
            <a:r>
              <a:rPr lang="ko-KR" altLang="en-US" sz="1200" dirty="0">
                <a:latin typeface="+mj-lt"/>
              </a:rPr>
              <a:t>을 선택한다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변수객체가 </a:t>
            </a:r>
            <a:r>
              <a:rPr lang="en-US" altLang="ko-KR" sz="1200" dirty="0">
                <a:latin typeface="+mj-lt"/>
              </a:rPr>
              <a:t>“R”</a:t>
            </a:r>
            <a:r>
              <a:rPr lang="ko-KR" altLang="en-US" sz="1200" dirty="0">
                <a:latin typeface="+mj-lt"/>
              </a:rPr>
              <a:t>이란 값을 체크할 수 있도록 </a:t>
            </a:r>
            <a:r>
              <a:rPr lang="en-US" altLang="ko-KR" sz="1200" dirty="0">
                <a:latin typeface="+mj-lt"/>
              </a:rPr>
              <a:t>“=“ </a:t>
            </a:r>
            <a:r>
              <a:rPr lang="ko-KR" altLang="en-US" sz="1200" dirty="0">
                <a:latin typeface="+mj-lt"/>
              </a:rPr>
              <a:t>와 </a:t>
            </a:r>
            <a:r>
              <a:rPr lang="en-US" altLang="ko-KR" sz="1200" dirty="0">
                <a:latin typeface="+mj-lt"/>
              </a:rPr>
              <a:t>R</a:t>
            </a:r>
            <a:r>
              <a:rPr lang="ko-KR" altLang="en-US" sz="1200" dirty="0">
                <a:latin typeface="+mj-lt"/>
              </a:rPr>
              <a:t>을 입력한다</a:t>
            </a:r>
            <a:r>
              <a:rPr lang="en-US" altLang="ko-KR" sz="1200" dirty="0">
                <a:latin typeface="+mj-lt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F5012E69-0D19-4986-B231-098CC0823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341438"/>
            <a:ext cx="6392792" cy="482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03B4EE0-618C-46ED-A6B5-6D1C6D010BAA}"/>
              </a:ext>
            </a:extLst>
          </p:cNvPr>
          <p:cNvSpPr txBox="1"/>
          <p:nvPr/>
        </p:nvSpPr>
        <p:spPr>
          <a:xfrm>
            <a:off x="990700" y="23488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F644D51-8370-4C71-AD00-EB9110B70780}"/>
              </a:ext>
            </a:extLst>
          </p:cNvPr>
          <p:cNvSpPr txBox="1"/>
          <p:nvPr/>
        </p:nvSpPr>
        <p:spPr>
          <a:xfrm>
            <a:off x="2648744" y="14127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DFDB038-15C9-4E76-8F61-3E1E98C44F87}"/>
              </a:ext>
            </a:extLst>
          </p:cNvPr>
          <p:cNvSpPr txBox="1"/>
          <p:nvPr/>
        </p:nvSpPr>
        <p:spPr>
          <a:xfrm>
            <a:off x="5012439" y="17896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xmlns="" id="{8A813F8F-6F35-46A5-BA24-2B5F605AE1C2}"/>
              </a:ext>
            </a:extLst>
          </p:cNvPr>
          <p:cNvSpPr/>
          <p:nvPr/>
        </p:nvSpPr>
        <p:spPr>
          <a:xfrm rot="18460964" flipH="1">
            <a:off x="3847017" y="2642192"/>
            <a:ext cx="1757849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9DA8F74-0605-4A4F-A1D9-8CC7BDA0429F}"/>
              </a:ext>
            </a:extLst>
          </p:cNvPr>
          <p:cNvSpPr txBox="1"/>
          <p:nvPr/>
        </p:nvSpPr>
        <p:spPr>
          <a:xfrm>
            <a:off x="2468025" y="326599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83441A4-2C28-4BC6-A348-2895BF000154}"/>
              </a:ext>
            </a:extLst>
          </p:cNvPr>
          <p:cNvSpPr txBox="1"/>
          <p:nvPr/>
        </p:nvSpPr>
        <p:spPr>
          <a:xfrm>
            <a:off x="2998461" y="324433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xmlns="" id="{CD1BE60B-B18E-43BD-964F-597B03E41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47" y="2020366"/>
            <a:ext cx="171448" cy="14401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008784" y="6324219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2385218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55B08B5E-F79A-4047-B2A6-C4B9F3BEF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341437"/>
            <a:ext cx="6408712" cy="483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619D4E-0D3E-47BE-BE8D-506E96CD357A}"/>
              </a:ext>
            </a:extLst>
          </p:cNvPr>
          <p:cNvSpPr txBox="1"/>
          <p:nvPr/>
        </p:nvSpPr>
        <p:spPr>
          <a:xfrm>
            <a:off x="465714" y="514399"/>
            <a:ext cx="400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변수 체크 후 하이퍼링크를 통해 보고서 열기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F644D51-8370-4C71-AD00-EB9110B70780}"/>
              </a:ext>
            </a:extLst>
          </p:cNvPr>
          <p:cNvSpPr txBox="1"/>
          <p:nvPr/>
        </p:nvSpPr>
        <p:spPr>
          <a:xfrm>
            <a:off x="2052527" y="434129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8" name="화살표: 오른쪽 17">
            <a:extLst>
              <a:ext uri="{FF2B5EF4-FFF2-40B4-BE49-F238E27FC236}">
                <a16:creationId xmlns:a16="http://schemas.microsoft.com/office/drawing/2014/main" xmlns="" id="{8A813F8F-6F35-46A5-BA24-2B5F605AE1C2}"/>
              </a:ext>
            </a:extLst>
          </p:cNvPr>
          <p:cNvSpPr/>
          <p:nvPr/>
        </p:nvSpPr>
        <p:spPr>
          <a:xfrm rot="19201675" flipH="1">
            <a:off x="3849961" y="3178051"/>
            <a:ext cx="2050774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9DA8F74-0605-4A4F-A1D9-8CC7BDA0429F}"/>
              </a:ext>
            </a:extLst>
          </p:cNvPr>
          <p:cNvSpPr txBox="1"/>
          <p:nvPr/>
        </p:nvSpPr>
        <p:spPr>
          <a:xfrm>
            <a:off x="5705879" y="580853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03B4EE0-618C-46ED-A6B5-6D1C6D010BAA}"/>
              </a:ext>
            </a:extLst>
          </p:cNvPr>
          <p:cNvSpPr txBox="1"/>
          <p:nvPr/>
        </p:nvSpPr>
        <p:spPr>
          <a:xfrm>
            <a:off x="5529064" y="24251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65218348-CE5F-4BE6-9AB8-1644FEAEAB80}"/>
              </a:ext>
            </a:extLst>
          </p:cNvPr>
          <p:cNvGrpSpPr/>
          <p:nvPr/>
        </p:nvGrpSpPr>
        <p:grpSpPr>
          <a:xfrm>
            <a:off x="6511441" y="1628259"/>
            <a:ext cx="3051575" cy="1569660"/>
            <a:chOff x="6511441" y="1628259"/>
            <a:chExt cx="3051575" cy="156966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A6C7963-3CBA-480A-9F36-25B3751A1F02}"/>
                </a:ext>
              </a:extLst>
            </p:cNvPr>
            <p:cNvSpPr txBox="1"/>
            <p:nvPr/>
          </p:nvSpPr>
          <p:spPr>
            <a:xfrm>
              <a:off x="6511441" y="1628259"/>
              <a:ext cx="3051575" cy="15696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arenR"/>
              </a:pPr>
              <a:r>
                <a:rPr lang="en-US" altLang="ko-KR" sz="1200" dirty="0" err="1">
                  <a:latin typeface="+mj-lt"/>
                </a:rPr>
                <a:t>HyperLink</a:t>
              </a:r>
              <a:r>
                <a:rPr lang="ko-KR" altLang="en-US" sz="1200" dirty="0">
                  <a:latin typeface="+mj-lt"/>
                </a:rPr>
                <a:t>를 드래그해서</a:t>
              </a:r>
              <a:r>
                <a:rPr lang="en-US" altLang="ko-KR" sz="1200" dirty="0">
                  <a:latin typeface="+mj-lt"/>
                </a:rPr>
                <a:t> </a:t>
              </a:r>
              <a:r>
                <a:rPr lang="ko-KR" altLang="en-US" sz="1200" dirty="0">
                  <a:latin typeface="+mj-lt"/>
                </a:rPr>
                <a:t>방금 생성해둔 </a:t>
              </a:r>
              <a:r>
                <a:rPr lang="en-US" altLang="ko-KR" sz="1200" dirty="0">
                  <a:latin typeface="+mj-lt"/>
                </a:rPr>
                <a:t>True</a:t>
              </a:r>
              <a:r>
                <a:rPr lang="ko-KR" altLang="en-US" sz="1200" dirty="0">
                  <a:latin typeface="+mj-lt"/>
                </a:rPr>
                <a:t>동작에 놓는다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en-US" altLang="ko-KR" sz="1200" dirty="0" err="1">
                  <a:latin typeface="+mj-lt"/>
                </a:rPr>
                <a:t>HyperLink</a:t>
              </a:r>
              <a:r>
                <a:rPr lang="ko-KR" altLang="en-US" sz="1200" dirty="0">
                  <a:latin typeface="+mj-lt"/>
                </a:rPr>
                <a:t>를 타입을 </a:t>
              </a:r>
              <a:r>
                <a:rPr lang="en-US" altLang="ko-KR" sz="1200" dirty="0">
                  <a:latin typeface="+mj-lt"/>
                </a:rPr>
                <a:t>Report</a:t>
              </a:r>
              <a:r>
                <a:rPr lang="ko-KR" altLang="en-US" sz="1200" dirty="0">
                  <a:latin typeface="+mj-lt"/>
                </a:rPr>
                <a:t>로 설정한 후      를 클릭하여 보고서 선택창을 연다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ko-KR" altLang="en-US" sz="1200" dirty="0">
                  <a:latin typeface="+mj-lt"/>
                </a:rPr>
                <a:t>보고서를 선택한다</a:t>
              </a:r>
              <a:r>
                <a:rPr lang="en-US" altLang="ko-KR" sz="1200" dirty="0">
                  <a:latin typeface="+mj-lt"/>
                </a:rPr>
                <a:t>.</a:t>
              </a:r>
            </a:p>
            <a:p>
              <a:pPr marL="228600" indent="-228600">
                <a:buAutoNum type="arabicParenR"/>
              </a:pPr>
              <a:r>
                <a:rPr lang="ko-KR" altLang="en-US" sz="1200" dirty="0">
                  <a:latin typeface="+mj-lt"/>
                </a:rPr>
                <a:t>확인 버튼을 눌러 </a:t>
              </a:r>
              <a:r>
                <a:rPr lang="en-US" altLang="ko-KR" sz="1200" dirty="0" err="1">
                  <a:latin typeface="+mj-lt"/>
                </a:rPr>
                <a:t>ProcessBot</a:t>
              </a:r>
              <a:r>
                <a:rPr lang="ko-KR" altLang="en-US" sz="1200" dirty="0">
                  <a:latin typeface="+mj-lt"/>
                </a:rPr>
                <a:t>설정을 완료한다</a:t>
              </a:r>
              <a:r>
                <a:rPr lang="en-US" altLang="ko-KR" sz="1200" dirty="0">
                  <a:latin typeface="+mj-lt"/>
                </a:rPr>
                <a:t>.</a:t>
              </a:r>
            </a:p>
          </p:txBody>
        </p:sp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xmlns="" id="{6DF95FC1-DE03-4A62-BC07-6A6CA816DE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6576" t="53636" r="41084" b="43304"/>
            <a:stretch/>
          </p:blipFill>
          <p:spPr>
            <a:xfrm>
              <a:off x="7136472" y="2233791"/>
              <a:ext cx="152400" cy="147637"/>
            </a:xfrm>
            <a:prstGeom prst="rect">
              <a:avLst/>
            </a:prstGeom>
          </p:spPr>
        </p:pic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B0E225B9-8742-40A6-8803-F7EC4667B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4572" y="4162961"/>
            <a:ext cx="3431428" cy="232802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DFDB038-15C9-4E76-8F61-3E1E98C44F87}"/>
              </a:ext>
            </a:extLst>
          </p:cNvPr>
          <p:cNvSpPr txBox="1"/>
          <p:nvPr/>
        </p:nvSpPr>
        <p:spPr>
          <a:xfrm>
            <a:off x="7447978" y="452596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xmlns="" id="{4B33067C-11D7-4A4D-B8B2-5B02071D4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647" y="2020366"/>
            <a:ext cx="171448" cy="1440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008784" y="6324219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3129343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1619D4E-0D3E-47BE-BE8D-506E96CD357A}"/>
              </a:ext>
            </a:extLst>
          </p:cNvPr>
          <p:cNvSpPr txBox="1"/>
          <p:nvPr/>
        </p:nvSpPr>
        <p:spPr>
          <a:xfrm>
            <a:off x="465714" y="514399"/>
            <a:ext cx="4004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변수 체크 후 하이퍼링크를 통해 보고서 열기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1322184"/>
            <a:ext cx="5174124" cy="376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04B2728-BDAC-427D-83D6-E51FB95C2E1D}"/>
              </a:ext>
            </a:extLst>
          </p:cNvPr>
          <p:cNvSpPr txBox="1"/>
          <p:nvPr/>
        </p:nvSpPr>
        <p:spPr>
          <a:xfrm>
            <a:off x="1496616" y="171969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4FAD9C4-608F-494A-935A-43D2B208F017}"/>
              </a:ext>
            </a:extLst>
          </p:cNvPr>
          <p:cNvSpPr txBox="1"/>
          <p:nvPr/>
        </p:nvSpPr>
        <p:spPr>
          <a:xfrm>
            <a:off x="2260276" y="136617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01723DC-E38E-47B9-AC12-B6EFB9C2F57B}"/>
              </a:ext>
            </a:extLst>
          </p:cNvPr>
          <p:cNvSpPr txBox="1"/>
          <p:nvPr/>
        </p:nvSpPr>
        <p:spPr>
          <a:xfrm>
            <a:off x="3207593" y="5373216"/>
            <a:ext cx="491455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보고서 실행버튼을 누른다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버튼 </a:t>
            </a:r>
            <a:r>
              <a:rPr lang="ko-KR" altLang="en-US" sz="1200" dirty="0" err="1"/>
              <a:t>클릭시</a:t>
            </a:r>
            <a:r>
              <a:rPr lang="ko-KR" altLang="en-US" sz="1200" dirty="0"/>
              <a:t> </a:t>
            </a:r>
            <a:r>
              <a:rPr lang="ko-KR" altLang="en-US" sz="1200" dirty="0" err="1"/>
              <a:t>입력값에</a:t>
            </a:r>
            <a:r>
              <a:rPr lang="ko-KR" altLang="en-US" sz="1200" dirty="0"/>
              <a:t> 대해 설정한 </a:t>
            </a:r>
            <a:r>
              <a:rPr lang="en-US" altLang="ko-KR" sz="1200" dirty="0" err="1"/>
              <a:t>ProcessBot</a:t>
            </a:r>
            <a:r>
              <a:rPr lang="ko-KR" altLang="en-US" sz="1200" dirty="0"/>
              <a:t> 작동을 확인한다</a:t>
            </a:r>
            <a:r>
              <a:rPr lang="en-US" altLang="ko-KR" sz="1200" dirty="0"/>
              <a:t>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xmlns="" id="{24E769C1-0C2D-441A-8E86-833AF6F00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784" y="2221020"/>
            <a:ext cx="3670350" cy="2632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화살표: 오른쪽 11">
            <a:extLst>
              <a:ext uri="{FF2B5EF4-FFF2-40B4-BE49-F238E27FC236}">
                <a16:creationId xmlns:a16="http://schemas.microsoft.com/office/drawing/2014/main" xmlns="" id="{C5C0EAE4-D822-45B9-B9F3-7138A3251D7F}"/>
              </a:ext>
            </a:extLst>
          </p:cNvPr>
          <p:cNvSpPr/>
          <p:nvPr/>
        </p:nvSpPr>
        <p:spPr>
          <a:xfrm rot="10800000" flipH="1">
            <a:off x="2012478" y="2150929"/>
            <a:ext cx="911093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090356" y="5300555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2398525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F766E-CB8F-47B0-B8B5-B2CFF2FBB9BA}"/>
              </a:ext>
            </a:extLst>
          </p:cNvPr>
          <p:cNvSpPr txBox="1"/>
          <p:nvPr/>
        </p:nvSpPr>
        <p:spPr>
          <a:xfrm>
            <a:off x="465714" y="514399"/>
            <a:ext cx="280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 Call Script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196752"/>
            <a:ext cx="5693457" cy="4140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C97DE861-D7EB-4B34-B023-C6D44E030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6656" y="2348881"/>
            <a:ext cx="4644600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52B46E-9D44-432B-ADF5-0204CE14EBF1}"/>
              </a:ext>
            </a:extLst>
          </p:cNvPr>
          <p:cNvSpPr txBox="1"/>
          <p:nvPr/>
        </p:nvSpPr>
        <p:spPr>
          <a:xfrm>
            <a:off x="5846531" y="3645024"/>
            <a:ext cx="374441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Button </a:t>
            </a:r>
            <a:r>
              <a:rPr lang="ko-KR" altLang="en-US" sz="1200" dirty="0">
                <a:latin typeface="+mj-lt"/>
              </a:rPr>
              <a:t>및 </a:t>
            </a:r>
            <a:r>
              <a:rPr lang="en-US" altLang="ko-KR" sz="1200" dirty="0"/>
              <a:t>Process</a:t>
            </a:r>
            <a:r>
              <a:rPr lang="ko-KR" altLang="en-US" sz="1200" dirty="0"/>
              <a:t> </a:t>
            </a:r>
            <a:r>
              <a:rPr lang="en-US" altLang="ko-KR" sz="1200" dirty="0"/>
              <a:t>Bot</a:t>
            </a:r>
            <a:r>
              <a:rPr lang="ko-KR" altLang="en-US" sz="1200" dirty="0"/>
              <a:t>에서 사용할 </a:t>
            </a:r>
            <a:r>
              <a:rPr lang="en-US" altLang="ko-KR" sz="1200" dirty="0" err="1"/>
              <a:t>funMessage</a:t>
            </a:r>
            <a:r>
              <a:rPr lang="en-US" altLang="ko-KR" sz="1200" dirty="0"/>
              <a:t> JScript </a:t>
            </a:r>
            <a:r>
              <a:rPr lang="ko-KR" altLang="en-US" sz="1200" dirty="0"/>
              <a:t>함수를 만든다</a:t>
            </a:r>
            <a:r>
              <a:rPr lang="en-US" altLang="ko-KR" sz="1200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2560" y="5511969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28864" y="6165304"/>
            <a:ext cx="6511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</p:spTree>
    <p:extLst>
      <p:ext uri="{BB962C8B-B14F-4D97-AF65-F5344CB8AC3E}">
        <p14:creationId xmlns:p14="http://schemas.microsoft.com/office/powerpoint/2010/main" val="3221926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F766E-CB8F-47B0-B8B5-B2CFF2FBB9BA}"/>
              </a:ext>
            </a:extLst>
          </p:cNvPr>
          <p:cNvSpPr txBox="1"/>
          <p:nvPr/>
        </p:nvSpPr>
        <p:spPr>
          <a:xfrm>
            <a:off x="465714" y="514399"/>
            <a:ext cx="280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 Call Script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652B46E-9D44-432B-ADF5-0204CE14EBF1}"/>
              </a:ext>
            </a:extLst>
          </p:cNvPr>
          <p:cNvSpPr txBox="1"/>
          <p:nvPr/>
        </p:nvSpPr>
        <p:spPr>
          <a:xfrm>
            <a:off x="5745088" y="4675562"/>
            <a:ext cx="398321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Module</a:t>
            </a:r>
            <a:r>
              <a:rPr lang="ko-KR" altLang="en-US" sz="1200" dirty="0">
                <a:latin typeface="+mj-lt"/>
              </a:rPr>
              <a:t>을 선택하여 모듈 관리화면을 연다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Process Bot</a:t>
            </a:r>
            <a:r>
              <a:rPr lang="ko-KR" altLang="en-US" sz="1200" dirty="0">
                <a:latin typeface="+mj-lt"/>
              </a:rPr>
              <a:t>에서 사용할 모듈을 생성한다</a:t>
            </a:r>
            <a:r>
              <a:rPr lang="en-US" altLang="ko-KR" sz="1200" dirty="0">
                <a:latin typeface="+mj-lt"/>
              </a:rPr>
              <a:t>. </a:t>
            </a:r>
            <a:br>
              <a:rPr lang="en-US" altLang="ko-KR" sz="1200" dirty="0">
                <a:latin typeface="+mj-lt"/>
              </a:rPr>
            </a:br>
            <a:r>
              <a:rPr lang="en-US" altLang="ko-KR" sz="1200" dirty="0">
                <a:latin typeface="+mj-lt"/>
              </a:rPr>
              <a:t>Event</a:t>
            </a:r>
            <a:r>
              <a:rPr lang="ko-KR" altLang="en-US" sz="1200" dirty="0">
                <a:latin typeface="+mj-lt"/>
              </a:rPr>
              <a:t>에서 사용한다면 </a:t>
            </a:r>
            <a:r>
              <a:rPr lang="en-US" altLang="ko-KR" sz="1200" dirty="0">
                <a:latin typeface="+mj-lt"/>
              </a:rPr>
              <a:t>Event activation</a:t>
            </a:r>
            <a:r>
              <a:rPr lang="ko-KR" altLang="en-US" sz="1200" dirty="0">
                <a:latin typeface="+mj-lt"/>
              </a:rPr>
              <a:t>을 체크한다</a:t>
            </a:r>
            <a:endParaRPr lang="en-US" altLang="ko-KR" sz="1200" dirty="0">
              <a:latin typeface="+mj-lt"/>
            </a:endParaRP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간단한 메시지를 출력하는 스크립트를 작성한다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저장버튼을 눌러 모듈생성을 완료한다</a:t>
            </a:r>
            <a:r>
              <a:rPr lang="en-US" altLang="ko-KR" sz="1200" dirty="0">
                <a:latin typeface="+mj-lt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A0B01-362F-4460-98BC-DDBA5EDF1BDB}"/>
              </a:ext>
            </a:extLst>
          </p:cNvPr>
          <p:cNvSpPr txBox="1"/>
          <p:nvPr/>
        </p:nvSpPr>
        <p:spPr>
          <a:xfrm>
            <a:off x="4471032" y="36450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65" y="1170364"/>
            <a:ext cx="4689801" cy="3410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79EF339-6EE3-4A91-B097-1B8779A60CDC}"/>
              </a:ext>
            </a:extLst>
          </p:cNvPr>
          <p:cNvSpPr txBox="1"/>
          <p:nvPr/>
        </p:nvSpPr>
        <p:spPr>
          <a:xfrm>
            <a:off x="1489314" y="1446532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30" y="2579075"/>
            <a:ext cx="4833379" cy="3134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그림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484" y="2940174"/>
            <a:ext cx="2790825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04B2728-BDAC-427D-83D6-E51FB95C2E1D}"/>
              </a:ext>
            </a:extLst>
          </p:cNvPr>
          <p:cNvSpPr txBox="1"/>
          <p:nvPr/>
        </p:nvSpPr>
        <p:spPr>
          <a:xfrm>
            <a:off x="2326961" y="3933055"/>
            <a:ext cx="32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FEA8827-D672-445F-A762-27EAA7DE2340}"/>
              </a:ext>
            </a:extLst>
          </p:cNvPr>
          <p:cNvSpPr txBox="1"/>
          <p:nvPr/>
        </p:nvSpPr>
        <p:spPr>
          <a:xfrm>
            <a:off x="4471032" y="533136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DFDB038-15C9-4E76-8F61-3E1E98C44F87}"/>
              </a:ext>
            </a:extLst>
          </p:cNvPr>
          <p:cNvSpPr txBox="1"/>
          <p:nvPr/>
        </p:nvSpPr>
        <p:spPr>
          <a:xfrm>
            <a:off x="5631825" y="265878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0" name="오른쪽 화살표 19"/>
          <p:cNvSpPr/>
          <p:nvPr/>
        </p:nvSpPr>
        <p:spPr>
          <a:xfrm>
            <a:off x="3043419" y="3284984"/>
            <a:ext cx="269606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490220" y="5935108"/>
            <a:ext cx="101021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Module Editor </a:t>
            </a:r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화면</a:t>
            </a:r>
          </a:p>
        </p:txBody>
      </p:sp>
    </p:spTree>
    <p:extLst>
      <p:ext uri="{BB962C8B-B14F-4D97-AF65-F5344CB8AC3E}">
        <p14:creationId xmlns:p14="http://schemas.microsoft.com/office/powerpoint/2010/main" val="3448368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F766E-CB8F-47B0-B8B5-B2CFF2FBB9BA}"/>
              </a:ext>
            </a:extLst>
          </p:cNvPr>
          <p:cNvSpPr txBox="1"/>
          <p:nvPr/>
        </p:nvSpPr>
        <p:spPr>
          <a:xfrm>
            <a:off x="465714" y="514399"/>
            <a:ext cx="280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 Call Script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42" y="1156315"/>
            <a:ext cx="5252860" cy="38202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79EF339-6EE3-4A91-B097-1B8779A60CDC}"/>
              </a:ext>
            </a:extLst>
          </p:cNvPr>
          <p:cNvSpPr txBox="1"/>
          <p:nvPr/>
        </p:nvSpPr>
        <p:spPr>
          <a:xfrm>
            <a:off x="1642777" y="114986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xmlns="" id="{FD3206C4-D957-4C22-9A7B-8B56668BD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687" y="2719193"/>
            <a:ext cx="5116784" cy="3590127"/>
          </a:xfrm>
          <a:prstGeom prst="rect">
            <a:avLst/>
          </a:prstGeom>
        </p:spPr>
      </p:pic>
      <p:sp>
        <p:nvSpPr>
          <p:cNvPr id="22" name="화살표: 오른쪽 13">
            <a:extLst>
              <a:ext uri="{FF2B5EF4-FFF2-40B4-BE49-F238E27FC236}">
                <a16:creationId xmlns:a16="http://schemas.microsoft.com/office/drawing/2014/main" xmlns="" id="{F7F630F2-AD69-4731-B24A-D7563D166D86}"/>
              </a:ext>
            </a:extLst>
          </p:cNvPr>
          <p:cNvSpPr/>
          <p:nvPr/>
        </p:nvSpPr>
        <p:spPr>
          <a:xfrm rot="19959569" flipH="1">
            <a:off x="4895435" y="4201747"/>
            <a:ext cx="1259886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1C3B124-44C3-42ED-8230-0B373C5B4567}"/>
              </a:ext>
            </a:extLst>
          </p:cNvPr>
          <p:cNvSpPr txBox="1"/>
          <p:nvPr/>
        </p:nvSpPr>
        <p:spPr>
          <a:xfrm>
            <a:off x="2058275" y="355434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BBFB1FA-3178-4775-997C-96710D2AA8EA}"/>
              </a:ext>
            </a:extLst>
          </p:cNvPr>
          <p:cNvSpPr txBox="1"/>
          <p:nvPr/>
        </p:nvSpPr>
        <p:spPr>
          <a:xfrm>
            <a:off x="3424905" y="271386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E295D26-608A-4795-8163-ABE6490A88E1}"/>
              </a:ext>
            </a:extLst>
          </p:cNvPr>
          <p:cNvSpPr txBox="1"/>
          <p:nvPr/>
        </p:nvSpPr>
        <p:spPr>
          <a:xfrm>
            <a:off x="5715128" y="379816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2AEC54D-791F-4D48-A727-D0220CCF6A75}"/>
              </a:ext>
            </a:extLst>
          </p:cNvPr>
          <p:cNvSpPr txBox="1"/>
          <p:nvPr/>
        </p:nvSpPr>
        <p:spPr>
          <a:xfrm>
            <a:off x="4622630" y="46020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4652B46E-9D44-432B-ADF5-0204CE14EBF1}"/>
              </a:ext>
            </a:extLst>
          </p:cNvPr>
          <p:cNvSpPr txBox="1"/>
          <p:nvPr/>
        </p:nvSpPr>
        <p:spPr>
          <a:xfrm>
            <a:off x="5578302" y="986938"/>
            <a:ext cx="4199234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Process Bot </a:t>
            </a:r>
            <a:r>
              <a:rPr lang="ko-KR" altLang="en-US" sz="1200" dirty="0">
                <a:latin typeface="+mj-lt"/>
              </a:rPr>
              <a:t>편집창을 연다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Button</a:t>
            </a:r>
            <a:r>
              <a:rPr lang="ko-KR" altLang="en-US" sz="1200" dirty="0"/>
              <a:t>에 대한 이벤트를 설정하기 위해 </a:t>
            </a:r>
            <a:r>
              <a:rPr lang="en-US" altLang="ko-KR" sz="1200" dirty="0"/>
              <a:t>Button</a:t>
            </a:r>
            <a:r>
              <a:rPr lang="ko-KR" altLang="en-US" sz="1200" dirty="0"/>
              <a:t>을 선택한다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Button</a:t>
            </a:r>
            <a:r>
              <a:rPr lang="ko-KR" altLang="en-US" sz="1200" dirty="0"/>
              <a:t>의 </a:t>
            </a:r>
            <a:r>
              <a:rPr lang="en-US" altLang="ko-KR" sz="1200" dirty="0" err="1"/>
              <a:t>OnClick</a:t>
            </a:r>
            <a:r>
              <a:rPr lang="ko-KR" altLang="en-US" sz="1200" dirty="0"/>
              <a:t>이벤트를 선택한다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Call Script</a:t>
            </a:r>
            <a:r>
              <a:rPr lang="ko-KR" altLang="en-US" sz="1200" dirty="0"/>
              <a:t>를 드래그해서 </a:t>
            </a:r>
            <a:r>
              <a:rPr lang="en-US" altLang="ko-KR" sz="1200" dirty="0" err="1"/>
              <a:t>Button_OnClick</a:t>
            </a:r>
            <a:r>
              <a:rPr lang="ko-KR" altLang="en-US" sz="1200" dirty="0"/>
              <a:t>안에 넣는다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Script</a:t>
            </a:r>
            <a:r>
              <a:rPr lang="ko-KR" altLang="en-US" sz="1200" dirty="0"/>
              <a:t> </a:t>
            </a:r>
            <a:r>
              <a:rPr lang="en-US" altLang="ko-KR" sz="1200" dirty="0"/>
              <a:t>Editor</a:t>
            </a:r>
            <a:r>
              <a:rPr lang="ko-KR" altLang="en-US" sz="1200" dirty="0"/>
              <a:t>에서 작성한 </a:t>
            </a:r>
            <a:r>
              <a:rPr lang="en-US" altLang="ko-KR" sz="1200" dirty="0"/>
              <a:t>“</a:t>
            </a:r>
            <a:r>
              <a:rPr lang="en-US" altLang="ko-KR" sz="1200" dirty="0" err="1"/>
              <a:t>funMessage</a:t>
            </a:r>
            <a:r>
              <a:rPr lang="en-US" altLang="ko-KR" sz="1200" dirty="0"/>
              <a:t>”</a:t>
            </a:r>
            <a:r>
              <a:rPr lang="ko-KR" altLang="en-US" sz="1200" dirty="0"/>
              <a:t>를 입력한다</a:t>
            </a:r>
            <a:r>
              <a:rPr lang="en-US" altLang="ko-KR" sz="1200" dirty="0"/>
              <a:t>.</a:t>
            </a:r>
          </a:p>
          <a:p>
            <a:endParaRPr lang="en-US" altLang="ko-KR" sz="12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Call Script</a:t>
            </a:r>
            <a:r>
              <a:rPr lang="ko-KR" altLang="en-US" sz="1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는 파라미터 받는 기능을 지원하지 않습니다</a:t>
            </a:r>
            <a:r>
              <a:rPr lang="en-US" altLang="ko-KR" sz="1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</a:t>
            </a:r>
          </a:p>
          <a:p>
            <a:endParaRPr lang="en-US" altLang="ko-KR" sz="12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7523" y="6345080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18600421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F766E-CB8F-47B0-B8B5-B2CFF2FBB9BA}"/>
              </a:ext>
            </a:extLst>
          </p:cNvPr>
          <p:cNvSpPr txBox="1"/>
          <p:nvPr/>
        </p:nvSpPr>
        <p:spPr>
          <a:xfrm>
            <a:off x="465714" y="514399"/>
            <a:ext cx="280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 Call Script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19" y="1380048"/>
            <a:ext cx="6160065" cy="44666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652B46E-9D44-432B-ADF5-0204CE14EBF1}"/>
              </a:ext>
            </a:extLst>
          </p:cNvPr>
          <p:cNvSpPr txBox="1"/>
          <p:nvPr/>
        </p:nvSpPr>
        <p:spPr>
          <a:xfrm>
            <a:off x="5601072" y="1706698"/>
            <a:ext cx="4199234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/>
              <a:t>Module</a:t>
            </a:r>
            <a:r>
              <a:rPr lang="ko-KR" altLang="en-US" sz="1200" dirty="0"/>
              <a:t>를 드래그해서 </a:t>
            </a:r>
            <a:r>
              <a:rPr lang="en-US" altLang="ko-KR" sz="1200" dirty="0" err="1"/>
              <a:t>Button_OnClick</a:t>
            </a:r>
            <a:r>
              <a:rPr lang="ko-KR" altLang="en-US" sz="1200" dirty="0"/>
              <a:t>안에 넣는다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  </a:t>
            </a:r>
            <a:r>
              <a:rPr lang="ko-KR" altLang="en-US" sz="1200" dirty="0"/>
              <a:t>를</a:t>
            </a:r>
            <a:r>
              <a:rPr lang="en-US" altLang="ko-KR" sz="1200" dirty="0"/>
              <a:t> </a:t>
            </a:r>
            <a:r>
              <a:rPr lang="ko-KR" altLang="en-US" sz="1200" dirty="0"/>
              <a:t>클릭하여 모듈 선택창을 연다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작성한 모듈을 선택한다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“</a:t>
            </a:r>
            <a:r>
              <a:rPr lang="ko-KR" altLang="en-US" sz="1200" dirty="0"/>
              <a:t>프로세스 봇</a:t>
            </a:r>
            <a:r>
              <a:rPr lang="en-US" altLang="ko-KR" sz="1200" dirty="0"/>
              <a:t> </a:t>
            </a:r>
            <a:r>
              <a:rPr lang="ko-KR" altLang="en-US" sz="1200" dirty="0"/>
              <a:t>메시지</a:t>
            </a:r>
            <a:r>
              <a:rPr lang="en-US" altLang="ko-KR" sz="1200" dirty="0"/>
              <a:t>”</a:t>
            </a:r>
            <a:r>
              <a:rPr lang="ko-KR" altLang="en-US" sz="1200" dirty="0"/>
              <a:t>를 입력한다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확인버튼을 눌러 모듈 설정을 완료한다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확인버튼을 눌러 </a:t>
            </a:r>
            <a:r>
              <a:rPr lang="en-US" altLang="ko-KR" sz="1200" dirty="0"/>
              <a:t>Process Bot </a:t>
            </a:r>
            <a:r>
              <a:rPr lang="ko-KR" altLang="en-US" sz="1200" dirty="0"/>
              <a:t>설정을 완료한다</a:t>
            </a:r>
            <a:r>
              <a:rPr lang="en-US" altLang="ko-KR" sz="1200" dirty="0"/>
              <a:t>.</a:t>
            </a:r>
          </a:p>
        </p:txBody>
      </p:sp>
      <p:sp>
        <p:nvSpPr>
          <p:cNvPr id="26" name="화살표: 오른쪽 13">
            <a:extLst>
              <a:ext uri="{FF2B5EF4-FFF2-40B4-BE49-F238E27FC236}">
                <a16:creationId xmlns:a16="http://schemas.microsoft.com/office/drawing/2014/main" xmlns="" id="{F7F630F2-AD69-4731-B24A-D7563D166D86}"/>
              </a:ext>
            </a:extLst>
          </p:cNvPr>
          <p:cNvSpPr/>
          <p:nvPr/>
        </p:nvSpPr>
        <p:spPr>
          <a:xfrm rot="19464371" flipH="1">
            <a:off x="4096374" y="3540341"/>
            <a:ext cx="1044728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81C3B124-44C3-42ED-8230-0B373C5B4567}"/>
              </a:ext>
            </a:extLst>
          </p:cNvPr>
          <p:cNvSpPr txBox="1"/>
          <p:nvPr/>
        </p:nvSpPr>
        <p:spPr>
          <a:xfrm>
            <a:off x="4063107" y="41161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79EF339-6EE3-4A91-B097-1B8779A60CDC}"/>
              </a:ext>
            </a:extLst>
          </p:cNvPr>
          <p:cNvSpPr txBox="1"/>
          <p:nvPr/>
        </p:nvSpPr>
        <p:spPr>
          <a:xfrm>
            <a:off x="4979955" y="31725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xmlns="" id="{56EFA541-DF53-48E6-B0BF-447346E02B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76" t="53636" r="41084" b="43304"/>
          <a:stretch/>
        </p:blipFill>
        <p:spPr>
          <a:xfrm>
            <a:off x="5858087" y="1940828"/>
            <a:ext cx="152400" cy="14763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AB843D29-5CE3-48E2-B9FD-E14BF6838421}"/>
              </a:ext>
            </a:extLst>
          </p:cNvPr>
          <p:cNvSpPr txBox="1"/>
          <p:nvPr/>
        </p:nvSpPr>
        <p:spPr>
          <a:xfrm>
            <a:off x="5248991" y="533443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⑥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359" y="3495752"/>
            <a:ext cx="3523102" cy="275565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E295D26-608A-4795-8163-ABE6490A88E1}"/>
              </a:ext>
            </a:extLst>
          </p:cNvPr>
          <p:cNvSpPr txBox="1"/>
          <p:nvPr/>
        </p:nvSpPr>
        <p:spPr>
          <a:xfrm>
            <a:off x="7509233" y="450424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2AEC54D-791F-4D48-A727-D0220CCF6A75}"/>
              </a:ext>
            </a:extLst>
          </p:cNvPr>
          <p:cNvSpPr txBox="1"/>
          <p:nvPr/>
        </p:nvSpPr>
        <p:spPr>
          <a:xfrm>
            <a:off x="9057456" y="59174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BBFB1FA-3178-4775-997C-96710D2AA8EA}"/>
              </a:ext>
            </a:extLst>
          </p:cNvPr>
          <p:cNvSpPr txBox="1"/>
          <p:nvPr/>
        </p:nvSpPr>
        <p:spPr>
          <a:xfrm>
            <a:off x="6113237" y="37373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4682" y="5917469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33320" y="6313451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모듈 화면</a:t>
            </a:r>
          </a:p>
        </p:txBody>
      </p:sp>
    </p:spTree>
    <p:extLst>
      <p:ext uri="{BB962C8B-B14F-4D97-AF65-F5344CB8AC3E}">
        <p14:creationId xmlns:p14="http://schemas.microsoft.com/office/powerpoint/2010/main" val="2130907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목차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CB339E-D9F7-4B16-95F4-EEB5A823B5CB}"/>
              </a:ext>
            </a:extLst>
          </p:cNvPr>
          <p:cNvSpPr txBox="1"/>
          <p:nvPr/>
        </p:nvSpPr>
        <p:spPr>
          <a:xfrm>
            <a:off x="1928664" y="1764099"/>
            <a:ext cx="580158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altLang="ko-KR" sz="2000" b="1" dirty="0" smtClean="0">
                <a:latin typeface="+mn-ea"/>
              </a:rPr>
              <a:t>Process Bot </a:t>
            </a:r>
            <a:r>
              <a:rPr lang="ko-KR" altLang="en-US" sz="2000" b="1" dirty="0" smtClean="0">
                <a:latin typeface="+mn-ea"/>
              </a:rPr>
              <a:t>활성화 방법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 smtClean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 smtClean="0">
                <a:latin typeface="+mn-ea"/>
              </a:rPr>
              <a:t>기능 </a:t>
            </a:r>
            <a:r>
              <a:rPr lang="ko-KR" altLang="en-US" sz="2000" b="1" dirty="0">
                <a:latin typeface="+mn-ea"/>
              </a:rPr>
              <a:t>설명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>
                <a:latin typeface="+mn-ea"/>
              </a:rPr>
              <a:t>간단한 메시지 출력하기 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r>
              <a:rPr lang="ko-KR" altLang="en-US" sz="2000" b="1" dirty="0">
                <a:latin typeface="+mn-ea"/>
              </a:rPr>
              <a:t>버튼 클릭으로 </a:t>
            </a:r>
            <a:r>
              <a:rPr lang="en-US" altLang="ko-KR" sz="2000" b="1" dirty="0">
                <a:latin typeface="+mn-ea"/>
              </a:rPr>
              <a:t>DataGrid </a:t>
            </a:r>
            <a:r>
              <a:rPr lang="ko-KR" altLang="en-US" sz="2000" b="1" dirty="0">
                <a:latin typeface="+mn-ea"/>
              </a:rPr>
              <a:t>조회하기</a:t>
            </a: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변수 체크 후 하이퍼링크를 통해 보고서 열기</a:t>
            </a: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Tx/>
              <a:buAutoNum type="arabicPeriod"/>
            </a:pPr>
            <a:endParaRPr lang="en-US" altLang="ko-KR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</a:t>
            </a: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CallScript</a:t>
            </a:r>
            <a:r>
              <a: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  <a:p>
            <a:pPr marL="457200" indent="-457200">
              <a:buAutoNum type="arabicPeriod"/>
            </a:pPr>
            <a:endParaRPr lang="en-US" altLang="ko-KR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59F766E-CB8F-47B0-B8B5-B2CFF2FBB9BA}"/>
              </a:ext>
            </a:extLst>
          </p:cNvPr>
          <p:cNvSpPr txBox="1"/>
          <p:nvPr/>
        </p:nvSpPr>
        <p:spPr>
          <a:xfrm>
            <a:off x="465714" y="514399"/>
            <a:ext cx="2807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Module, Call Script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사용하기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196752"/>
            <a:ext cx="6867890" cy="49948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645B7A7-1953-42A8-9D92-AC56440ECB63}"/>
              </a:ext>
            </a:extLst>
          </p:cNvPr>
          <p:cNvSpPr txBox="1"/>
          <p:nvPr/>
        </p:nvSpPr>
        <p:spPr>
          <a:xfrm>
            <a:off x="4025280" y="3005336"/>
            <a:ext cx="583146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보고서 실행버튼을 누른다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/>
              <a:t>버튼 클릭 시 </a:t>
            </a:r>
            <a:r>
              <a:rPr lang="en-US" altLang="ko-KR" sz="1200" dirty="0"/>
              <a:t>Call Script</a:t>
            </a:r>
            <a:r>
              <a:rPr lang="ko-KR" altLang="en-US" sz="1200" dirty="0"/>
              <a:t>작동과 </a:t>
            </a:r>
            <a:r>
              <a:rPr lang="en-US" altLang="ko-KR" sz="1200" dirty="0" err="1"/>
              <a:t>ProcessBot</a:t>
            </a:r>
            <a:r>
              <a:rPr lang="ko-KR" altLang="en-US" sz="1200" dirty="0"/>
              <a:t>에</a:t>
            </a:r>
            <a:r>
              <a:rPr lang="en-US" altLang="ko-KR" sz="1200" dirty="0"/>
              <a:t> </a:t>
            </a:r>
            <a:r>
              <a:rPr lang="ko-KR" altLang="en-US" sz="1200" dirty="0"/>
              <a:t>모듈을 적용한 메시지를 확인한다</a:t>
            </a:r>
            <a:r>
              <a:rPr lang="en-US" altLang="ko-KR" sz="12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4744DA5-7DD0-45EA-BFC0-BA3804EA0589}"/>
              </a:ext>
            </a:extLst>
          </p:cNvPr>
          <p:cNvSpPr txBox="1"/>
          <p:nvPr/>
        </p:nvSpPr>
        <p:spPr>
          <a:xfrm>
            <a:off x="776536" y="18448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CF1FA3D-E229-42BE-8F6E-C61EDDDCBF7D}"/>
              </a:ext>
            </a:extLst>
          </p:cNvPr>
          <p:cNvSpPr txBox="1"/>
          <p:nvPr/>
        </p:nvSpPr>
        <p:spPr>
          <a:xfrm>
            <a:off x="2920554" y="123247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880" y="4653136"/>
            <a:ext cx="1828800" cy="1152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8117" y="6318275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321462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421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Process Bot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활성화 방법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0413BB9-9953-4507-BF74-2532250C5F60}"/>
              </a:ext>
            </a:extLst>
          </p:cNvPr>
          <p:cNvSpPr txBox="1"/>
          <p:nvPr/>
        </p:nvSpPr>
        <p:spPr>
          <a:xfrm>
            <a:off x="6947595" y="2087054"/>
            <a:ext cx="29584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/>
              <a:t>1. </a:t>
            </a:r>
            <a:r>
              <a:rPr lang="en-US" altLang="ko-KR" sz="1400" dirty="0" smtClean="0"/>
              <a:t>Admin</a:t>
            </a:r>
            <a:r>
              <a:rPr lang="ko-KR" altLang="en-US" sz="1400" dirty="0" smtClean="0"/>
              <a:t>에서 제품 별 옵션 설정 클릭</a:t>
            </a:r>
            <a:endParaRPr lang="en-US" altLang="ko-KR" sz="1400" dirty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2</a:t>
            </a:r>
            <a:r>
              <a:rPr lang="en-US" altLang="ko-KR" sz="1400" dirty="0"/>
              <a:t>. </a:t>
            </a:r>
            <a:r>
              <a:rPr lang="ko-KR" altLang="en-US" sz="1400" dirty="0" err="1" smtClean="0"/>
              <a:t>모듈명</a:t>
            </a:r>
            <a:r>
              <a:rPr lang="ko-KR" altLang="en-US" sz="1400" dirty="0" smtClean="0"/>
              <a:t> </a:t>
            </a:r>
            <a:r>
              <a:rPr lang="en-US" altLang="ko-KR" sz="1400" dirty="0" err="1" smtClean="0"/>
              <a:t>i</a:t>
            </a:r>
            <a:r>
              <a:rPr lang="en-US" altLang="ko-KR" sz="1400" dirty="0" smtClean="0"/>
              <a:t>-AUD </a:t>
            </a:r>
            <a:r>
              <a:rPr lang="ko-KR" altLang="en-US" sz="1400" dirty="0" smtClean="0"/>
              <a:t>선택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3. AUD_WORKFLOW_VERSION  Value 1</a:t>
            </a:r>
            <a:r>
              <a:rPr lang="ko-KR" altLang="en-US" sz="1400" dirty="0" smtClean="0"/>
              <a:t>로 설정</a:t>
            </a:r>
            <a:r>
              <a:rPr lang="en-US" altLang="ko-KR" sz="1400" dirty="0"/>
              <a:t> </a:t>
            </a:r>
            <a:endParaRPr lang="en-US" altLang="ko-KR" sz="1400" dirty="0" smtClean="0"/>
          </a:p>
          <a:p>
            <a:r>
              <a:rPr lang="en-US" altLang="ko-KR" sz="1400" dirty="0" smtClean="0"/>
              <a:t>(0</a:t>
            </a:r>
            <a:r>
              <a:rPr lang="ko-KR" altLang="en-US" sz="1400" dirty="0" smtClean="0"/>
              <a:t>으로 적용 할 경우 비활성화</a:t>
            </a:r>
            <a:r>
              <a:rPr lang="en-US" altLang="ko-KR" sz="1400" dirty="0" smtClean="0"/>
              <a:t>)</a:t>
            </a:r>
          </a:p>
          <a:p>
            <a:endParaRPr lang="ko-KR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116796" y="4381874"/>
            <a:ext cx="6655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관리자 화면</a:t>
            </a:r>
            <a:endParaRPr lang="ko-KR" altLang="en-US" sz="7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17" y="1183527"/>
            <a:ext cx="6552492" cy="31095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648744" y="1961171"/>
            <a:ext cx="936104" cy="1805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72716" y="3293825"/>
            <a:ext cx="1655947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2348645" y="159183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666779A2-EAC9-4377-9115-8C052FFE69FC}"/>
              </a:ext>
            </a:extLst>
          </p:cNvPr>
          <p:cNvSpPr/>
          <p:nvPr/>
        </p:nvSpPr>
        <p:spPr>
          <a:xfrm>
            <a:off x="2186565" y="2503460"/>
            <a:ext cx="4638643" cy="2426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1891496" y="21328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FF0000"/>
                </a:solidFill>
              </a:rPr>
              <a:t>③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150331" y="29180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2854671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5714" y="514399"/>
            <a:ext cx="111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기능설명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697" y="1340768"/>
            <a:ext cx="6160065" cy="4466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0" y="263691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1AE52E3-85FA-4AF0-A4A7-8FE62F34EAE2}"/>
              </a:ext>
            </a:extLst>
          </p:cNvPr>
          <p:cNvSpPr txBox="1"/>
          <p:nvPr/>
        </p:nvSpPr>
        <p:spPr>
          <a:xfrm>
            <a:off x="6513807" y="1782150"/>
            <a:ext cx="316301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 err="1">
                <a:latin typeface="+mj-lt"/>
              </a:rPr>
              <a:t>ProcessBot</a:t>
            </a:r>
            <a:r>
              <a:rPr lang="ko-KR" altLang="en-US" sz="1200" dirty="0">
                <a:latin typeface="+mj-lt"/>
              </a:rPr>
              <a:t> 과 연결된 레포트에 배치된 컨트롤 리스트</a:t>
            </a:r>
            <a:endParaRPr lang="en-US" altLang="ko-KR" sz="1200" dirty="0">
              <a:latin typeface="+mj-lt"/>
            </a:endParaRP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선택된 컨트롤에서 사용가능한 이벤트 리스트</a:t>
            </a:r>
            <a:endParaRPr lang="en-US" altLang="ko-KR" sz="1200" dirty="0">
              <a:latin typeface="+mj-lt"/>
            </a:endParaRPr>
          </a:p>
          <a:p>
            <a:pPr marL="228600" indent="-228600">
              <a:buAutoNum type="arabicParenR"/>
            </a:pPr>
            <a:r>
              <a:rPr lang="en-US" altLang="ko-KR" sz="1200" dirty="0" err="1">
                <a:latin typeface="+mj-lt"/>
              </a:rPr>
              <a:t>ProcessBot</a:t>
            </a:r>
            <a:r>
              <a:rPr lang="en-US" altLang="ko-KR" sz="1200" dirty="0">
                <a:latin typeface="+mj-lt"/>
              </a:rPr>
              <a:t> </a:t>
            </a:r>
            <a:r>
              <a:rPr lang="ko-KR" altLang="en-US" sz="1200" dirty="0">
                <a:latin typeface="+mj-lt"/>
              </a:rPr>
              <a:t>메인 작업영역</a:t>
            </a:r>
            <a:endParaRPr lang="en-US" altLang="ko-KR" sz="1200" dirty="0">
              <a:latin typeface="+mj-lt"/>
            </a:endParaRPr>
          </a:p>
          <a:p>
            <a:pPr marL="228600" indent="-228600">
              <a:buAutoNum type="arabicParenR"/>
            </a:pPr>
            <a:r>
              <a:rPr lang="en-US" altLang="ko-KR" sz="1200" dirty="0" err="1">
                <a:latin typeface="+mj-lt"/>
              </a:rPr>
              <a:t>ProcessBot</a:t>
            </a:r>
            <a:r>
              <a:rPr lang="en-US" altLang="ko-KR" sz="1200" dirty="0">
                <a:latin typeface="+mj-lt"/>
              </a:rPr>
              <a:t> </a:t>
            </a:r>
            <a:r>
              <a:rPr lang="ko-KR" altLang="en-US" sz="1200" dirty="0">
                <a:latin typeface="+mj-lt"/>
              </a:rPr>
              <a:t>에서 사용가능한 동작리스트</a:t>
            </a:r>
            <a:endParaRPr lang="en-US" altLang="ko-KR" sz="1200" dirty="0">
              <a:latin typeface="+mj-lt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EE4247E7-4D97-462E-89FF-63873044AED5}"/>
              </a:ext>
            </a:extLst>
          </p:cNvPr>
          <p:cNvSpPr/>
          <p:nvPr/>
        </p:nvSpPr>
        <p:spPr>
          <a:xfrm>
            <a:off x="344488" y="1819275"/>
            <a:ext cx="1944216" cy="3988124"/>
          </a:xfrm>
          <a:prstGeom prst="rect">
            <a:avLst/>
          </a:prstGeom>
          <a:solidFill>
            <a:schemeClr val="accent4">
              <a:alpha val="27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xmlns="" id="{3C41F626-1A88-4BF0-8357-1768DA8358F1}"/>
              </a:ext>
            </a:extLst>
          </p:cNvPr>
          <p:cNvSpPr/>
          <p:nvPr/>
        </p:nvSpPr>
        <p:spPr>
          <a:xfrm>
            <a:off x="2360712" y="1587864"/>
            <a:ext cx="2317820" cy="214303"/>
          </a:xfrm>
          <a:prstGeom prst="rect">
            <a:avLst/>
          </a:prstGeom>
          <a:solidFill>
            <a:schemeClr val="accent6">
              <a:alpha val="18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xmlns="" id="{21E309C1-2C1F-43A1-AC94-777A39C6DA1B}"/>
              </a:ext>
            </a:extLst>
          </p:cNvPr>
          <p:cNvSpPr/>
          <p:nvPr/>
        </p:nvSpPr>
        <p:spPr>
          <a:xfrm>
            <a:off x="2348493" y="1825649"/>
            <a:ext cx="2317229" cy="3981749"/>
          </a:xfrm>
          <a:prstGeom prst="rect">
            <a:avLst/>
          </a:prstGeom>
          <a:solidFill>
            <a:schemeClr val="accent5">
              <a:alpha val="29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3509819" y="14914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2935232" y="279781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xmlns="" id="{0916197F-94BD-4F07-84F1-258457A5C6D1}"/>
              </a:ext>
            </a:extLst>
          </p:cNvPr>
          <p:cNvSpPr/>
          <p:nvPr/>
        </p:nvSpPr>
        <p:spPr>
          <a:xfrm>
            <a:off x="4689642" y="1802167"/>
            <a:ext cx="1741120" cy="4005231"/>
          </a:xfrm>
          <a:prstGeom prst="rect">
            <a:avLst/>
          </a:prstGeom>
          <a:solidFill>
            <a:schemeClr val="accent2">
              <a:alpha val="4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462B01A4-D1F2-4DAE-806D-7AEA59A9A547}"/>
              </a:ext>
            </a:extLst>
          </p:cNvPr>
          <p:cNvSpPr txBox="1"/>
          <p:nvPr/>
        </p:nvSpPr>
        <p:spPr>
          <a:xfrm>
            <a:off x="5694812" y="377977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1308" y="6083767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25513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11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기능설명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1AE52E3-85FA-4AF0-A4A7-8FE62F34EAE2}"/>
              </a:ext>
            </a:extLst>
          </p:cNvPr>
          <p:cNvSpPr txBox="1"/>
          <p:nvPr/>
        </p:nvSpPr>
        <p:spPr>
          <a:xfrm>
            <a:off x="4448944" y="1423101"/>
            <a:ext cx="4248472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+mj-lt"/>
              </a:rPr>
              <a:t>1) IF</a:t>
            </a:r>
          </a:p>
          <a:p>
            <a:pPr marL="171450" indent="-171450">
              <a:buFontTx/>
              <a:buChar char="-"/>
            </a:pPr>
            <a:r>
              <a:rPr lang="ko-KR" altLang="en-US" sz="1200" dirty="0" err="1">
                <a:latin typeface="+mj-lt"/>
              </a:rPr>
              <a:t>조건문</a:t>
            </a:r>
            <a:r>
              <a:rPr lang="ko-KR" altLang="en-US" sz="1200" dirty="0">
                <a:latin typeface="+mj-lt"/>
              </a:rPr>
              <a:t> 작성 및 수행 할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2) Sequence</a:t>
            </a:r>
          </a:p>
          <a:p>
            <a:pPr marL="171450" indent="-171450">
              <a:buFontTx/>
              <a:buChar char="-"/>
            </a:pPr>
            <a:r>
              <a:rPr lang="ko-KR" altLang="en-US" sz="1200" dirty="0">
                <a:latin typeface="+mj-lt"/>
              </a:rPr>
              <a:t>여러 동작들을 하나의 그룹으로 만들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3) Refresh </a:t>
            </a:r>
          </a:p>
          <a:p>
            <a:r>
              <a:rPr lang="en-US" altLang="ko-KR" sz="1200" dirty="0">
                <a:latin typeface="+mj-lt"/>
              </a:rPr>
              <a:t>- DataGrid</a:t>
            </a:r>
            <a:r>
              <a:rPr lang="ko-KR" altLang="en-US" sz="1200" dirty="0">
                <a:latin typeface="+mj-lt"/>
              </a:rPr>
              <a:t>등 데이터 갱신을 수행 할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4) </a:t>
            </a:r>
            <a:r>
              <a:rPr lang="en-US" altLang="ko-KR" sz="1200" dirty="0" err="1">
                <a:latin typeface="+mj-lt"/>
              </a:rPr>
              <a:t>HyperLink</a:t>
            </a:r>
            <a:r>
              <a:rPr lang="en-US" altLang="ko-KR" sz="1200" dirty="0">
                <a:latin typeface="+mj-lt"/>
              </a:rPr>
              <a:t> </a:t>
            </a:r>
          </a:p>
          <a:p>
            <a:r>
              <a:rPr lang="en-US" altLang="ko-KR" sz="1200" dirty="0">
                <a:latin typeface="+mj-lt"/>
              </a:rPr>
              <a:t>- </a:t>
            </a:r>
            <a:r>
              <a:rPr lang="ko-KR" altLang="en-US" sz="1200" dirty="0">
                <a:latin typeface="+mj-lt"/>
              </a:rPr>
              <a:t>다른 보고서 연결</a:t>
            </a:r>
            <a:r>
              <a:rPr lang="en-US" altLang="ko-KR" sz="1200" dirty="0">
                <a:latin typeface="+mj-lt"/>
              </a:rPr>
              <a:t>, URL</a:t>
            </a:r>
            <a:r>
              <a:rPr lang="ko-KR" altLang="en-US" sz="1200" dirty="0">
                <a:latin typeface="+mj-lt"/>
              </a:rPr>
              <a:t>팝업을 수행 할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5) </a:t>
            </a:r>
            <a:r>
              <a:rPr lang="en-US" altLang="ko-KR" sz="1200" dirty="0" err="1">
                <a:latin typeface="+mj-lt"/>
              </a:rPr>
              <a:t>MessageBox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- </a:t>
            </a:r>
            <a:r>
              <a:rPr lang="ko-KR" altLang="en-US" sz="1200" dirty="0">
                <a:latin typeface="+mj-lt"/>
              </a:rPr>
              <a:t>메시지를 띄울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6) Call Script</a:t>
            </a:r>
          </a:p>
          <a:p>
            <a:r>
              <a:rPr lang="en-US" altLang="ko-KR" sz="1200" dirty="0">
                <a:latin typeface="+mj-lt"/>
              </a:rPr>
              <a:t>- </a:t>
            </a:r>
            <a:r>
              <a:rPr lang="en-US" altLang="ko-KR" sz="1200" dirty="0" err="1"/>
              <a:t>ScriptEditor</a:t>
            </a:r>
            <a:r>
              <a:rPr lang="ko-KR" altLang="en-US" sz="1200" dirty="0"/>
              <a:t>에서 작성한 </a:t>
            </a:r>
            <a:r>
              <a:rPr lang="en-US" altLang="ko-KR" sz="1200" dirty="0"/>
              <a:t>JScript</a:t>
            </a:r>
            <a:r>
              <a:rPr lang="ko-KR" altLang="en-US" sz="1200" dirty="0"/>
              <a:t>를 사용 할 수 있는 동작</a:t>
            </a:r>
            <a:endParaRPr lang="en-US" altLang="ko-KR" sz="1200" dirty="0"/>
          </a:p>
          <a:p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7) </a:t>
            </a:r>
            <a:r>
              <a:rPr lang="ko-KR" altLang="en-US" sz="1200" dirty="0">
                <a:latin typeface="+mj-lt"/>
              </a:rPr>
              <a:t>실행 계획</a:t>
            </a:r>
            <a:endParaRPr lang="en-US" altLang="ko-KR" sz="1200" dirty="0">
              <a:latin typeface="+mj-lt"/>
            </a:endParaRPr>
          </a:p>
          <a:p>
            <a:pPr marL="171450" indent="-171450">
              <a:buFontTx/>
              <a:buChar char="-"/>
            </a:pPr>
            <a:r>
              <a:rPr lang="ko-KR" altLang="en-US" sz="1200" dirty="0">
                <a:latin typeface="+mj-lt"/>
              </a:rPr>
              <a:t>연결된 레포트의 실행계획을 사용할 수 있는 동작</a:t>
            </a:r>
            <a:endParaRPr lang="en-US" altLang="ko-KR" sz="1200" dirty="0">
              <a:latin typeface="+mj-lt"/>
            </a:endParaRPr>
          </a:p>
          <a:p>
            <a:pPr marL="171450" indent="-171450">
              <a:buFontTx/>
              <a:buChar char="-"/>
            </a:pP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8) Module</a:t>
            </a:r>
          </a:p>
          <a:p>
            <a:r>
              <a:rPr lang="en-US" altLang="ko-KR" sz="1200" dirty="0">
                <a:latin typeface="+mj-lt"/>
              </a:rPr>
              <a:t>- </a:t>
            </a:r>
            <a:r>
              <a:rPr lang="ko-KR" altLang="en-US" sz="1200" dirty="0">
                <a:latin typeface="+mj-lt"/>
              </a:rPr>
              <a:t>모듈을 사용할 수 있는 동작</a:t>
            </a:r>
            <a:endParaRPr lang="en-US" altLang="ko-KR" sz="1200" dirty="0">
              <a:latin typeface="+mj-lt"/>
            </a:endParaRPr>
          </a:p>
          <a:p>
            <a:endParaRPr lang="en-US" altLang="ko-KR" sz="1200" dirty="0">
              <a:latin typeface="+mj-lt"/>
            </a:endParaRP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555" y="1707860"/>
            <a:ext cx="2095500" cy="2524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1129453" y="18748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1142555" y="21573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1135763" y="241125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462B01A4-D1F2-4DAE-806D-7AEA59A9A547}"/>
              </a:ext>
            </a:extLst>
          </p:cNvPr>
          <p:cNvSpPr txBox="1"/>
          <p:nvPr/>
        </p:nvSpPr>
        <p:spPr>
          <a:xfrm>
            <a:off x="1135763" y="265760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6F01A2D7-074B-44E7-AB0C-9E16EF658741}"/>
              </a:ext>
            </a:extLst>
          </p:cNvPr>
          <p:cNvSpPr txBox="1"/>
          <p:nvPr/>
        </p:nvSpPr>
        <p:spPr>
          <a:xfrm>
            <a:off x="1129453" y="29304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7FAB8A2-E391-4B18-8CF9-9A2E93468BB2}"/>
              </a:ext>
            </a:extLst>
          </p:cNvPr>
          <p:cNvSpPr txBox="1"/>
          <p:nvPr/>
        </p:nvSpPr>
        <p:spPr>
          <a:xfrm>
            <a:off x="1135763" y="32220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⑥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E44547E1-B9D3-4870-8C0A-4EB746AE916E}"/>
              </a:ext>
            </a:extLst>
          </p:cNvPr>
          <p:cNvSpPr txBox="1"/>
          <p:nvPr/>
        </p:nvSpPr>
        <p:spPr>
          <a:xfrm>
            <a:off x="1129453" y="348160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⑦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B74227A5-A5DB-49AC-B688-60FF44EC8DFE}"/>
              </a:ext>
            </a:extLst>
          </p:cNvPr>
          <p:cNvSpPr txBox="1"/>
          <p:nvPr/>
        </p:nvSpPr>
        <p:spPr>
          <a:xfrm>
            <a:off x="1123143" y="375292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⑧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51723" y="4437112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동작</a:t>
            </a:r>
          </a:p>
        </p:txBody>
      </p:sp>
    </p:spTree>
    <p:extLst>
      <p:ext uri="{BB962C8B-B14F-4D97-AF65-F5344CB8AC3E}">
        <p14:creationId xmlns:p14="http://schemas.microsoft.com/office/powerpoint/2010/main" val="1579469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18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메시지 출력하기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E362D28-BEF0-4B31-B201-D46BB2B99B41}"/>
              </a:ext>
            </a:extLst>
          </p:cNvPr>
          <p:cNvSpPr txBox="1"/>
          <p:nvPr/>
        </p:nvSpPr>
        <p:spPr>
          <a:xfrm>
            <a:off x="2915885" y="258484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07" y="1124744"/>
            <a:ext cx="4617972" cy="4080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258FF54-46EF-4E28-A7D4-12ABFDE91009}"/>
              </a:ext>
            </a:extLst>
          </p:cNvPr>
          <p:cNvSpPr txBox="1"/>
          <p:nvPr/>
        </p:nvSpPr>
        <p:spPr>
          <a:xfrm>
            <a:off x="1856656" y="112474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xmlns="" id="{B5228E4E-545F-4078-8A30-188210138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8112" y="2199238"/>
            <a:ext cx="5389936" cy="4033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B1881B6-E59B-4073-9A74-3DE2835F433C}"/>
              </a:ext>
            </a:extLst>
          </p:cNvPr>
          <p:cNvSpPr txBox="1"/>
          <p:nvPr/>
        </p:nvSpPr>
        <p:spPr>
          <a:xfrm>
            <a:off x="5743899" y="215499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116BB942-E44D-4D6B-8B96-25D084096CDD}"/>
              </a:ext>
            </a:extLst>
          </p:cNvPr>
          <p:cNvSpPr/>
          <p:nvPr/>
        </p:nvSpPr>
        <p:spPr>
          <a:xfrm>
            <a:off x="5206763" y="4157772"/>
            <a:ext cx="952634" cy="3664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화살표: 오른쪽 32">
            <a:extLst>
              <a:ext uri="{FF2B5EF4-FFF2-40B4-BE49-F238E27FC236}">
                <a16:creationId xmlns:a16="http://schemas.microsoft.com/office/drawing/2014/main" xmlns="" id="{3C666C01-5637-4A82-8744-56146296BACB}"/>
              </a:ext>
            </a:extLst>
          </p:cNvPr>
          <p:cNvSpPr/>
          <p:nvPr/>
        </p:nvSpPr>
        <p:spPr>
          <a:xfrm rot="19158136" flipH="1">
            <a:off x="6090062" y="3741319"/>
            <a:ext cx="1176205" cy="3693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62B01A4-D1F2-4DAE-806D-7AEA59A9A547}"/>
              </a:ext>
            </a:extLst>
          </p:cNvPr>
          <p:cNvSpPr txBox="1"/>
          <p:nvPr/>
        </p:nvSpPr>
        <p:spPr>
          <a:xfrm>
            <a:off x="6892582" y="316714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1AE52E3-85FA-4AF0-A4A7-8FE62F34EAE2}"/>
              </a:ext>
            </a:extLst>
          </p:cNvPr>
          <p:cNvSpPr txBox="1"/>
          <p:nvPr/>
        </p:nvSpPr>
        <p:spPr>
          <a:xfrm>
            <a:off x="3555642" y="4956355"/>
            <a:ext cx="6245043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Process Bot</a:t>
            </a:r>
            <a:r>
              <a:rPr lang="ko-KR" altLang="en-US" sz="1200" dirty="0">
                <a:latin typeface="+mj-lt"/>
              </a:rPr>
              <a:t>을 선택하여 설정 팝업을 연다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Report</a:t>
            </a:r>
            <a:r>
              <a:rPr lang="ko-KR" altLang="en-US" sz="1200" dirty="0">
                <a:latin typeface="+mj-lt"/>
              </a:rPr>
              <a:t> 에 대한 이벤트를 설정하기 위해 </a:t>
            </a:r>
            <a:r>
              <a:rPr lang="en-US" altLang="ko-KR" sz="1200" dirty="0">
                <a:latin typeface="+mj-lt"/>
              </a:rPr>
              <a:t>Report</a:t>
            </a:r>
            <a:r>
              <a:rPr lang="ko-KR" altLang="en-US" sz="1200" dirty="0">
                <a:latin typeface="+mj-lt"/>
              </a:rPr>
              <a:t>를 선택한다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Report</a:t>
            </a:r>
            <a:r>
              <a:rPr lang="ko-KR" altLang="en-US" sz="1200" dirty="0">
                <a:latin typeface="+mj-lt"/>
              </a:rPr>
              <a:t>의 </a:t>
            </a:r>
            <a:r>
              <a:rPr lang="en-US" altLang="ko-KR" sz="1200" dirty="0" err="1">
                <a:latin typeface="+mj-lt"/>
              </a:rPr>
              <a:t>OnDocumentLoadComplete</a:t>
            </a:r>
            <a:r>
              <a:rPr lang="ko-KR" altLang="en-US" sz="1200" dirty="0">
                <a:latin typeface="+mj-lt"/>
              </a:rPr>
              <a:t>이벤트를 설정한다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 err="1">
                <a:latin typeface="+mj-lt"/>
              </a:rPr>
              <a:t>MessageBox</a:t>
            </a:r>
            <a:r>
              <a:rPr lang="ko-KR" altLang="en-US" sz="1200" dirty="0">
                <a:latin typeface="+mj-lt"/>
              </a:rPr>
              <a:t>를 드래그해서 </a:t>
            </a:r>
            <a:r>
              <a:rPr lang="en-US" altLang="ko-KR" sz="1200" dirty="0">
                <a:latin typeface="+mj-lt"/>
              </a:rPr>
              <a:t>Report(Open)_</a:t>
            </a:r>
            <a:r>
              <a:rPr lang="en-US" altLang="ko-KR" sz="1200" dirty="0" err="1">
                <a:latin typeface="+mj-lt"/>
              </a:rPr>
              <a:t>OnDocumentLoadComplete</a:t>
            </a:r>
            <a:r>
              <a:rPr lang="ko-KR" altLang="en-US" sz="1200" dirty="0">
                <a:latin typeface="+mj-lt"/>
              </a:rPr>
              <a:t>안에 넣는다</a:t>
            </a:r>
            <a:r>
              <a:rPr lang="en-US" altLang="ko-KR" sz="1200" dirty="0">
                <a:latin typeface="+mj-lt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87878" y="5418483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77861" y="6408009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3592553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95B48148-6217-4462-A6B3-0924217C5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85" y="1341438"/>
            <a:ext cx="6447518" cy="4824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18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메시지 출력하기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21AE52E3-85FA-4AF0-A4A7-8FE62F34EAE2}"/>
              </a:ext>
            </a:extLst>
          </p:cNvPr>
          <p:cNvSpPr txBox="1"/>
          <p:nvPr/>
        </p:nvSpPr>
        <p:spPr>
          <a:xfrm>
            <a:off x="5601072" y="4816036"/>
            <a:ext cx="363375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 err="1">
                <a:latin typeface="+mj-lt"/>
              </a:rPr>
              <a:t>MessageBox</a:t>
            </a:r>
            <a:r>
              <a:rPr lang="ko-KR" altLang="en-US" sz="1200" dirty="0">
                <a:latin typeface="+mj-lt"/>
              </a:rPr>
              <a:t>로 출력할 메시지를 설정한다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확인버튼을 눌러 </a:t>
            </a:r>
            <a:r>
              <a:rPr lang="en-US" altLang="ko-KR" sz="1200" dirty="0">
                <a:latin typeface="+mj-lt"/>
              </a:rPr>
              <a:t>Process Bot </a:t>
            </a:r>
            <a:r>
              <a:rPr lang="ko-KR" altLang="en-US" sz="1200" dirty="0">
                <a:latin typeface="+mj-lt"/>
              </a:rPr>
              <a:t>설정을 완료한다</a:t>
            </a:r>
            <a:r>
              <a:rPr lang="en-US" altLang="ko-KR" sz="1200" dirty="0">
                <a:latin typeface="+mj-lt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CC58407-0E6F-4928-9A37-9C0952A3789A}"/>
              </a:ext>
            </a:extLst>
          </p:cNvPr>
          <p:cNvSpPr txBox="1"/>
          <p:nvPr/>
        </p:nvSpPr>
        <p:spPr>
          <a:xfrm>
            <a:off x="5673080" y="579651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54CBF02-AD51-4E95-AE73-10C402E2D99B}"/>
              </a:ext>
            </a:extLst>
          </p:cNvPr>
          <p:cNvSpPr txBox="1"/>
          <p:nvPr/>
        </p:nvSpPr>
        <p:spPr>
          <a:xfrm>
            <a:off x="2576736" y="381187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8824" y="6381328"/>
            <a:ext cx="8771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프로세스 봇 화면</a:t>
            </a:r>
          </a:p>
        </p:txBody>
      </p:sp>
    </p:spTree>
    <p:extLst>
      <p:ext uri="{BB962C8B-B14F-4D97-AF65-F5344CB8AC3E}">
        <p14:creationId xmlns:p14="http://schemas.microsoft.com/office/powerpoint/2010/main" val="109365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18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간단한 메시지 출력하기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148472"/>
            <a:ext cx="6748333" cy="501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54CBF02-AD51-4E95-AE73-10C402E2D99B}"/>
              </a:ext>
            </a:extLst>
          </p:cNvPr>
          <p:cNvSpPr txBox="1"/>
          <p:nvPr/>
        </p:nvSpPr>
        <p:spPr>
          <a:xfrm>
            <a:off x="3231148" y="13407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CC58407-0E6F-4928-9A37-9C0952A3789A}"/>
              </a:ext>
            </a:extLst>
          </p:cNvPr>
          <p:cNvSpPr txBox="1"/>
          <p:nvPr/>
        </p:nvSpPr>
        <p:spPr>
          <a:xfrm>
            <a:off x="2368479" y="34696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1AE52E3-85FA-4AF0-A4A7-8FE62F34EAE2}"/>
              </a:ext>
            </a:extLst>
          </p:cNvPr>
          <p:cNvSpPr txBox="1"/>
          <p:nvPr/>
        </p:nvSpPr>
        <p:spPr>
          <a:xfrm>
            <a:off x="3419461" y="5301208"/>
            <a:ext cx="620003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228600" indent="-228600">
              <a:buAutoNum type="arabicParenR"/>
            </a:pPr>
            <a:r>
              <a:rPr lang="ko-KR" altLang="en-US" sz="1200" dirty="0">
                <a:latin typeface="+mj-lt"/>
              </a:rPr>
              <a:t>보고서 실행버튼을 누른다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/>
              <a:t>Report</a:t>
            </a:r>
            <a:r>
              <a:rPr lang="ko-KR" altLang="en-US" sz="1200" dirty="0"/>
              <a:t>의 </a:t>
            </a:r>
            <a:r>
              <a:rPr lang="en-US" altLang="ko-KR" sz="1200" dirty="0" err="1"/>
              <a:t>OnDocumentLoadComplete</a:t>
            </a:r>
            <a:r>
              <a:rPr lang="ko-KR" altLang="en-US" sz="1200" dirty="0"/>
              <a:t>이벤트에 설정한 </a:t>
            </a:r>
            <a:r>
              <a:rPr lang="en-US" altLang="ko-KR" sz="1200" dirty="0" err="1"/>
              <a:t>ProcessBot</a:t>
            </a:r>
            <a:r>
              <a:rPr lang="ko-KR" altLang="en-US" sz="1200" dirty="0"/>
              <a:t> 작동을 확인한다</a:t>
            </a:r>
            <a:r>
              <a:rPr lang="en-US" altLang="ko-KR" sz="1200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52800" y="6352456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1467081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3142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버튼 클릭으로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DataGrid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조회하기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FFB4A9C-10DB-4071-AA95-77C00DDC9A8E}"/>
              </a:ext>
            </a:extLst>
          </p:cNvPr>
          <p:cNvSpPr txBox="1"/>
          <p:nvPr/>
        </p:nvSpPr>
        <p:spPr>
          <a:xfrm>
            <a:off x="6944165" y="3148534"/>
            <a:ext cx="29562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Button </a:t>
            </a:r>
            <a:r>
              <a:rPr lang="ko-KR" altLang="en-US" sz="1200" dirty="0">
                <a:latin typeface="+mj-lt"/>
              </a:rPr>
              <a:t>및 </a:t>
            </a:r>
            <a:r>
              <a:rPr lang="en-US" altLang="ko-KR" sz="1200" dirty="0">
                <a:latin typeface="+mj-lt"/>
              </a:rPr>
              <a:t>DataGrid</a:t>
            </a:r>
            <a:r>
              <a:rPr lang="ko-KR" altLang="en-US" sz="1200" dirty="0">
                <a:latin typeface="+mj-lt"/>
              </a:rPr>
              <a:t>를 배치한 후 </a:t>
            </a:r>
            <a:r>
              <a:rPr lang="en-US" altLang="ko-KR" sz="1200" dirty="0" err="1">
                <a:latin typeface="+mj-lt"/>
              </a:rPr>
              <a:t>DataSource</a:t>
            </a:r>
            <a:r>
              <a:rPr lang="ko-KR" altLang="en-US" sz="1200" dirty="0">
                <a:latin typeface="+mj-lt"/>
              </a:rPr>
              <a:t>를 연결해 놓는다</a:t>
            </a:r>
            <a:r>
              <a:rPr lang="en-US" altLang="ko-KR" sz="1200" dirty="0">
                <a:latin typeface="+mj-lt"/>
              </a:rPr>
              <a:t>.</a:t>
            </a:r>
          </a:p>
          <a:p>
            <a:pPr marL="228600" indent="-228600">
              <a:buAutoNum type="arabicParenR"/>
            </a:pPr>
            <a:r>
              <a:rPr lang="en-US" altLang="ko-KR" sz="1200" dirty="0">
                <a:latin typeface="+mj-lt"/>
              </a:rPr>
              <a:t>Process Bot</a:t>
            </a:r>
            <a:r>
              <a:rPr lang="ko-KR" altLang="en-US" sz="1200" dirty="0">
                <a:latin typeface="+mj-lt"/>
              </a:rPr>
              <a:t>을 실행한다</a:t>
            </a:r>
            <a:r>
              <a:rPr lang="en-US" altLang="ko-KR" sz="1200" dirty="0">
                <a:latin typeface="+mj-lt"/>
              </a:rPr>
              <a:t>.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57" y="1268760"/>
            <a:ext cx="6612279" cy="4808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C9A50B2-2737-4A47-A97E-A783B9D1D440}"/>
              </a:ext>
            </a:extLst>
          </p:cNvPr>
          <p:cNvSpPr txBox="1"/>
          <p:nvPr/>
        </p:nvSpPr>
        <p:spPr>
          <a:xfrm>
            <a:off x="1928664" y="152733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2DC5D7F-B7CB-4C84-BBB1-6ABBA6680FD3}"/>
              </a:ext>
            </a:extLst>
          </p:cNvPr>
          <p:cNvSpPr txBox="1"/>
          <p:nvPr/>
        </p:nvSpPr>
        <p:spPr>
          <a:xfrm>
            <a:off x="5313040" y="31023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8784" y="6324219"/>
            <a:ext cx="7553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디자이너 화면</a:t>
            </a:r>
          </a:p>
        </p:txBody>
      </p:sp>
    </p:spTree>
    <p:extLst>
      <p:ext uri="{BB962C8B-B14F-4D97-AF65-F5344CB8AC3E}">
        <p14:creationId xmlns:p14="http://schemas.microsoft.com/office/powerpoint/2010/main" val="3772489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9353</TotalTime>
  <Words>771</Words>
  <Application>Microsoft Office PowerPoint</Application>
  <PresentationFormat>A4 용지(210x297mm)</PresentationFormat>
  <Paragraphs>202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4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이원희</dc:creator>
  <cp:lastModifiedBy>yonghyen</cp:lastModifiedBy>
  <cp:revision>616</cp:revision>
  <dcterms:created xsi:type="dcterms:W3CDTF">2015-11-30T06:50:17Z</dcterms:created>
  <dcterms:modified xsi:type="dcterms:W3CDTF">2021-04-05T02:41:29Z</dcterms:modified>
</cp:coreProperties>
</file>