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B0CFF8-E0D2-12EF-B30C-5355E40A01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43B1A39-A296-BEFB-7244-4C39225C5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6783053-6234-75DB-B3A5-FB019B7A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4510E-AC21-448B-A2F2-B5B26A04E0D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D97AC2A-0EBC-6129-F6B8-6B995B724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3403545-D5EE-BC9F-64C7-AC3DD7E7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3F5FC-BC51-490C-B8B9-25FA69A69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4431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943B2F-D7E0-1E72-F04C-29025B98D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C711E6D-1D2A-F0EC-552C-620410CED4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AA5E50F-02C1-7436-2E1D-7A6D6879C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4510E-AC21-448B-A2F2-B5B26A04E0D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D6E173-622A-28EA-162B-432BCEC31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08A90CA-DD96-DBCF-0418-7E522E654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3F5FC-BC51-490C-B8B9-25FA69A69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712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BED59DA-44FC-F0DD-942D-9DB623844F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3ED0F89-0F95-59C3-3AFD-ED4B85DB10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DEC84CC-28A5-EBAE-D607-CD5660CE9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4510E-AC21-448B-A2F2-B5B26A04E0D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AD7BEE-E28C-A2E3-5DB1-EB38D95F9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DC8D6F3-47C2-0416-9D48-18B9A70EB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3F5FC-BC51-490C-B8B9-25FA69A69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0980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C58AB5-04F4-D0E9-CF1E-A201A4EFE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F8CA69D-BD9D-6F3B-BF13-F1AD242D26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76E6A23-B5AC-D06D-0B03-4B2B03AEC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4510E-AC21-448B-A2F2-B5B26A04E0D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2B542C4-FB2D-5C60-1D9D-C9D8626E8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1B6EA48-5B7B-59ED-3230-34943D3B0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3F5FC-BC51-490C-B8B9-25FA69A69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7773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74DFD7-16FC-1B0A-B348-1E8C52E8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573E24F-0A43-F0A9-DFB9-AAB160D4B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7302B42-91D7-5025-0DD8-F3A2F3DEB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4510E-AC21-448B-A2F2-B5B26A04E0D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8D4B9C0-3E4D-9A6F-5DDD-051686DB4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3198482-B073-3193-4D90-D88786507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3F5FC-BC51-490C-B8B9-25FA69A69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9226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1D7FAD1-A343-7E74-CCFE-D078FF5A0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B04472F-C96B-B242-16E6-04C1C34AB2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F375525-88FC-0B2C-45BD-DE106FFE3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F49FBD9-CDF1-FAA9-2F96-EDA1F3D3E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4510E-AC21-448B-A2F2-B5B26A04E0D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A5604E4-B937-EFE5-F1F9-F012BF295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7A67A7-D2C4-2DB7-8E40-1DEDD66F2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3F5FC-BC51-490C-B8B9-25FA69A69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6984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E578913-C1FC-8FAA-89CD-BB6413046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D75B876-0D74-99CD-4B17-C3D48AFBA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2D02231-07A4-13B3-3FAE-002A6E745C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868A2A6-76C5-5185-9B95-4041493D2A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9D89A40-04A7-B164-4176-A2E5ACE480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9487D77-0FE7-97B0-9458-359F00CD0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4510E-AC21-448B-A2F2-B5B26A04E0D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7FF9A6D-3731-15AE-D75D-92ACA548C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1DD2EE9-95EA-5DCC-9056-2B298B15F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3F5FC-BC51-490C-B8B9-25FA69A69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0350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5A74B14-F8C4-68D3-0FD6-D3AE9B30E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C3A70E6-E30B-A38B-9B3A-6AD5CE6AB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4510E-AC21-448B-A2F2-B5B26A04E0D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8EF72B0-189E-435A-D27D-1CFF03331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6ECD43D-CA48-C639-864C-5F4E32292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3F5FC-BC51-490C-B8B9-25FA69A69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2541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4A7FE43-8BBC-928B-1463-7EA1177C0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4510E-AC21-448B-A2F2-B5B26A04E0D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A885F66-F739-15BB-C1FD-E9D57EAB6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F0F17C2-923D-897E-AD7C-7DF8E96FC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3F5FC-BC51-490C-B8B9-25FA69A69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2865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09DCB0-B8BF-C3FF-FF6C-DE539E50A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D80A7E7-525F-73E5-7EAA-08027DDA0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931DAF-D01C-6921-9E94-9A7399A469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2EA8143-E00C-4D04-5715-547FE09E5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4510E-AC21-448B-A2F2-B5B26A04E0D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15EE0B1-D251-8895-3BFC-0DC2469C1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C1871A1-1978-4BD2-12A0-3108CF257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3F5FC-BC51-490C-B8B9-25FA69A69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501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F38385-554E-617F-B980-CFC7997CB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1D3A819-BC9F-289F-8D24-8286DD2ED6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D0BF4E2-5264-D7DF-0A41-E1AA3ECD82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266B557-363F-B043-8211-7C97A6312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4510E-AC21-448B-A2F2-B5B26A04E0D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632F22D-37FB-27A6-A1C1-82292FE84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920604A-A60A-03F3-7917-B9D6AD710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3F5FC-BC51-490C-B8B9-25FA69A69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3756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1ED1E2C-8442-9121-C373-E6D7BC6F4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0D217AA-0F6A-D8A4-4A98-B41D00C1EE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E5A66E4-18B3-6AE9-0201-9F498EC8A9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4510E-AC21-448B-A2F2-B5B26A04E0D0}" type="datetimeFigureOut">
              <a:rPr lang="ko-KR" altLang="en-US" smtClean="0"/>
              <a:t>2023-06-26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563EBD9-2676-2C47-DEE2-3C2B01C42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2FA765B-C142-D79D-D2FC-A3CAE19310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3F5FC-BC51-490C-B8B9-25FA69A69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837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BF8CA8A8-F112-E800-EEF4-C42C7792F9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819"/>
          <a:stretch/>
        </p:blipFill>
        <p:spPr>
          <a:xfrm>
            <a:off x="26424" y="18377"/>
            <a:ext cx="12171169" cy="5603644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BC41D442-2FD1-D3C3-C5A4-F0913F7A3611}"/>
              </a:ext>
            </a:extLst>
          </p:cNvPr>
          <p:cNvSpPr/>
          <p:nvPr/>
        </p:nvSpPr>
        <p:spPr>
          <a:xfrm>
            <a:off x="85147" y="185867"/>
            <a:ext cx="2616108" cy="359195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1762AABB-A9B5-06A8-91D0-80A99643D693}"/>
              </a:ext>
            </a:extLst>
          </p:cNvPr>
          <p:cNvSpPr/>
          <p:nvPr/>
        </p:nvSpPr>
        <p:spPr>
          <a:xfrm>
            <a:off x="85147" y="738230"/>
            <a:ext cx="2616108" cy="4290865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D38DE8C-8A30-31F9-5BED-04D5B1FA352E}"/>
              </a:ext>
            </a:extLst>
          </p:cNvPr>
          <p:cNvSpPr/>
          <p:nvPr/>
        </p:nvSpPr>
        <p:spPr>
          <a:xfrm>
            <a:off x="85145" y="5066951"/>
            <a:ext cx="2616108" cy="52990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57706761-3AD7-4683-1D6A-7099247550A9}"/>
              </a:ext>
            </a:extLst>
          </p:cNvPr>
          <p:cNvSpPr/>
          <p:nvPr/>
        </p:nvSpPr>
        <p:spPr>
          <a:xfrm>
            <a:off x="9647338" y="246480"/>
            <a:ext cx="1434519" cy="894423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4BDA76C8-234A-A2C4-4D37-E4AAC6920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81" y="5611026"/>
            <a:ext cx="12106853" cy="310414"/>
          </a:xfrm>
          <a:prstGeom prst="rect">
            <a:avLst/>
          </a:prstGeom>
        </p:spPr>
      </p:pic>
      <p:pic>
        <p:nvPicPr>
          <p:cNvPr id="25" name="그림 24">
            <a:extLst>
              <a:ext uri="{FF2B5EF4-FFF2-40B4-BE49-F238E27FC236}">
                <a16:creationId xmlns:a16="http://schemas.microsoft.com/office/drawing/2014/main" id="{C2C7BDBA-1020-9232-3F6E-1F52F17FEA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45" y="5866902"/>
            <a:ext cx="12048274" cy="972722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9DFE776E-F6B2-DC37-B092-6C12A85AFCFD}"/>
              </a:ext>
            </a:extLst>
          </p:cNvPr>
          <p:cNvSpPr/>
          <p:nvPr/>
        </p:nvSpPr>
        <p:spPr>
          <a:xfrm>
            <a:off x="85145" y="5644079"/>
            <a:ext cx="2616108" cy="1134225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4552342F-35B5-55A6-0168-89F69CE7BD8C}"/>
              </a:ext>
            </a:extLst>
          </p:cNvPr>
          <p:cNvGrpSpPr/>
          <p:nvPr/>
        </p:nvGrpSpPr>
        <p:grpSpPr>
          <a:xfrm>
            <a:off x="2818701" y="857094"/>
            <a:ext cx="2508309" cy="4171999"/>
            <a:chOff x="2818701" y="1629575"/>
            <a:chExt cx="2508309" cy="2856059"/>
          </a:xfrm>
        </p:grpSpPr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E2F56344-F70C-E02D-4857-79C90E35D45C}"/>
                </a:ext>
              </a:extLst>
            </p:cNvPr>
            <p:cNvSpPr/>
            <p:nvPr/>
          </p:nvSpPr>
          <p:spPr>
            <a:xfrm>
              <a:off x="3092742" y="1629576"/>
              <a:ext cx="2234268" cy="283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/>
                <a:t>다운로드</a:t>
              </a:r>
            </a:p>
          </p:txBody>
        </p:sp>
        <p:sp>
          <p:nvSpPr>
            <p:cNvPr id="31" name="오른쪽 중괄호 30">
              <a:extLst>
                <a:ext uri="{FF2B5EF4-FFF2-40B4-BE49-F238E27FC236}">
                  <a16:creationId xmlns:a16="http://schemas.microsoft.com/office/drawing/2014/main" id="{D6C33AB1-11E0-9EB2-049F-8FAB8A248E9A}"/>
                </a:ext>
              </a:extLst>
            </p:cNvPr>
            <p:cNvSpPr/>
            <p:nvPr/>
          </p:nvSpPr>
          <p:spPr>
            <a:xfrm>
              <a:off x="2818701" y="1629575"/>
              <a:ext cx="209725" cy="2856059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CE190C5E-0EF1-59DB-1CD8-D206FD01DA81}"/>
              </a:ext>
            </a:extLst>
          </p:cNvPr>
          <p:cNvGrpSpPr/>
          <p:nvPr/>
        </p:nvGrpSpPr>
        <p:grpSpPr>
          <a:xfrm>
            <a:off x="2818701" y="5648918"/>
            <a:ext cx="2508309" cy="1076196"/>
            <a:chOff x="2818701" y="1587028"/>
            <a:chExt cx="2508309" cy="2898606"/>
          </a:xfrm>
        </p:grpSpPr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F680A5E9-A885-BE06-122D-C171C93696BB}"/>
                </a:ext>
              </a:extLst>
            </p:cNvPr>
            <p:cNvSpPr/>
            <p:nvPr/>
          </p:nvSpPr>
          <p:spPr>
            <a:xfrm>
              <a:off x="3092742" y="1587028"/>
              <a:ext cx="2234268" cy="28765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/>
                <a:t>데이터셋 조회</a:t>
              </a:r>
            </a:p>
          </p:txBody>
        </p:sp>
        <p:sp>
          <p:nvSpPr>
            <p:cNvPr id="35" name="오른쪽 중괄호 34">
              <a:extLst>
                <a:ext uri="{FF2B5EF4-FFF2-40B4-BE49-F238E27FC236}">
                  <a16:creationId xmlns:a16="http://schemas.microsoft.com/office/drawing/2014/main" id="{35D1D775-F48B-1737-9696-62563EBD6D5D}"/>
                </a:ext>
              </a:extLst>
            </p:cNvPr>
            <p:cNvSpPr/>
            <p:nvPr/>
          </p:nvSpPr>
          <p:spPr>
            <a:xfrm>
              <a:off x="2818701" y="1629575"/>
              <a:ext cx="209725" cy="2856059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92E13D67-5F73-19AA-035B-CA11F14FD8E3}"/>
              </a:ext>
            </a:extLst>
          </p:cNvPr>
          <p:cNvGrpSpPr/>
          <p:nvPr/>
        </p:nvGrpSpPr>
        <p:grpSpPr>
          <a:xfrm>
            <a:off x="2818701" y="183220"/>
            <a:ext cx="2508309" cy="357150"/>
            <a:chOff x="2818701" y="1629575"/>
            <a:chExt cx="2508309" cy="3087281"/>
          </a:xfrm>
        </p:grpSpPr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id="{3989ECA4-9955-EBD2-D49E-AD13C175D940}"/>
                </a:ext>
              </a:extLst>
            </p:cNvPr>
            <p:cNvSpPr/>
            <p:nvPr/>
          </p:nvSpPr>
          <p:spPr>
            <a:xfrm>
              <a:off x="3092742" y="1840305"/>
              <a:ext cx="2234268" cy="287655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/>
                <a:t>전체소요시간</a:t>
              </a:r>
            </a:p>
          </p:txBody>
        </p:sp>
        <p:sp>
          <p:nvSpPr>
            <p:cNvPr id="41" name="오른쪽 중괄호 40">
              <a:extLst>
                <a:ext uri="{FF2B5EF4-FFF2-40B4-BE49-F238E27FC236}">
                  <a16:creationId xmlns:a16="http://schemas.microsoft.com/office/drawing/2014/main" id="{191A70AF-2D5F-A3BA-593A-F9D0B63C038E}"/>
                </a:ext>
              </a:extLst>
            </p:cNvPr>
            <p:cNvSpPr/>
            <p:nvPr/>
          </p:nvSpPr>
          <p:spPr>
            <a:xfrm>
              <a:off x="2818701" y="1629575"/>
              <a:ext cx="209725" cy="2856059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9E1E57A8-41D9-007A-F6C3-101DCBE1C160}"/>
              </a:ext>
            </a:extLst>
          </p:cNvPr>
          <p:cNvGrpSpPr/>
          <p:nvPr/>
        </p:nvGrpSpPr>
        <p:grpSpPr>
          <a:xfrm>
            <a:off x="2818701" y="5134878"/>
            <a:ext cx="2508309" cy="410535"/>
            <a:chOff x="2818701" y="1629575"/>
            <a:chExt cx="2508309" cy="3087281"/>
          </a:xfrm>
        </p:grpSpPr>
        <p:sp>
          <p:nvSpPr>
            <p:cNvPr id="43" name="직사각형 42">
              <a:extLst>
                <a:ext uri="{FF2B5EF4-FFF2-40B4-BE49-F238E27FC236}">
                  <a16:creationId xmlns:a16="http://schemas.microsoft.com/office/drawing/2014/main" id="{188D7ADF-C786-6E4E-D37F-1AA301D4BD7B}"/>
                </a:ext>
              </a:extLst>
            </p:cNvPr>
            <p:cNvSpPr/>
            <p:nvPr/>
          </p:nvSpPr>
          <p:spPr>
            <a:xfrm>
              <a:off x="3092742" y="1840305"/>
              <a:ext cx="2234268" cy="287655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/>
                <a:t>오픈 완료</a:t>
              </a:r>
            </a:p>
          </p:txBody>
        </p:sp>
        <p:sp>
          <p:nvSpPr>
            <p:cNvPr id="44" name="오른쪽 중괄호 43">
              <a:extLst>
                <a:ext uri="{FF2B5EF4-FFF2-40B4-BE49-F238E27FC236}">
                  <a16:creationId xmlns:a16="http://schemas.microsoft.com/office/drawing/2014/main" id="{9FAC8F7A-F43F-5ABE-0523-FD78F6E6B5E7}"/>
                </a:ext>
              </a:extLst>
            </p:cNvPr>
            <p:cNvSpPr/>
            <p:nvPr/>
          </p:nvSpPr>
          <p:spPr>
            <a:xfrm>
              <a:off x="2818701" y="1629575"/>
              <a:ext cx="209725" cy="2856059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15762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</dc:creator>
  <cp:lastModifiedBy>L</cp:lastModifiedBy>
  <cp:revision>1</cp:revision>
  <dcterms:created xsi:type="dcterms:W3CDTF">2023-06-26T03:19:26Z</dcterms:created>
  <dcterms:modified xsi:type="dcterms:W3CDTF">2023-06-26T04:05:38Z</dcterms:modified>
</cp:coreProperties>
</file>