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7C64-531F-471C-A034-F8A1F449FCD3}" type="datetimeFigureOut">
              <a:rPr lang="ko-KR" altLang="en-US" smtClean="0"/>
              <a:t>2023-02-14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469E-CB17-460A-808B-C9C073CC52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5289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7C64-531F-471C-A034-F8A1F449FCD3}" type="datetimeFigureOut">
              <a:rPr lang="ko-KR" altLang="en-US" smtClean="0"/>
              <a:t>2023-02-14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469E-CB17-460A-808B-C9C073CC52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2116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7C64-531F-471C-A034-F8A1F449FCD3}" type="datetimeFigureOut">
              <a:rPr lang="ko-KR" altLang="en-US" smtClean="0"/>
              <a:t>2023-02-14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469E-CB17-460A-808B-C9C073CC52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9453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7C64-531F-471C-A034-F8A1F449FCD3}" type="datetimeFigureOut">
              <a:rPr lang="ko-KR" altLang="en-US" smtClean="0"/>
              <a:t>2023-02-14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469E-CB17-460A-808B-C9C073CC52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3991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7C64-531F-471C-A034-F8A1F449FCD3}" type="datetimeFigureOut">
              <a:rPr lang="ko-KR" altLang="en-US" smtClean="0"/>
              <a:t>2023-02-14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469E-CB17-460A-808B-C9C073CC52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8269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7C64-531F-471C-A034-F8A1F449FCD3}" type="datetimeFigureOut">
              <a:rPr lang="ko-KR" altLang="en-US" smtClean="0"/>
              <a:t>2023-02-14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469E-CB17-460A-808B-C9C073CC52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59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7C64-531F-471C-A034-F8A1F449FCD3}" type="datetimeFigureOut">
              <a:rPr lang="ko-KR" altLang="en-US" smtClean="0"/>
              <a:t>2023-02-14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469E-CB17-460A-808B-C9C073CC52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640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7C64-531F-471C-A034-F8A1F449FCD3}" type="datetimeFigureOut">
              <a:rPr lang="ko-KR" altLang="en-US" smtClean="0"/>
              <a:t>2023-02-14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469E-CB17-460A-808B-C9C073CC52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5536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7C64-531F-471C-A034-F8A1F449FCD3}" type="datetimeFigureOut">
              <a:rPr lang="ko-KR" altLang="en-US" smtClean="0"/>
              <a:t>2023-02-14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469E-CB17-460A-808B-C9C073CC52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1826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7C64-531F-471C-A034-F8A1F449FCD3}" type="datetimeFigureOut">
              <a:rPr lang="ko-KR" altLang="en-US" smtClean="0"/>
              <a:t>2023-02-14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469E-CB17-460A-808B-C9C073CC52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303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A7C64-531F-471C-A034-F8A1F449FCD3}" type="datetimeFigureOut">
              <a:rPr lang="ko-KR" altLang="en-US" smtClean="0"/>
              <a:t>2023-02-14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4469E-CB17-460A-808B-C9C073CC52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9058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A7C64-531F-471C-A034-F8A1F449FCD3}" type="datetimeFigureOut">
              <a:rPr lang="ko-KR" altLang="en-US" smtClean="0"/>
              <a:t>2023-02-14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4469E-CB17-460A-808B-C9C073CC52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3737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rcRect b="25596"/>
          <a:stretch/>
        </p:blipFill>
        <p:spPr>
          <a:xfrm>
            <a:off x="1969463" y="1773158"/>
            <a:ext cx="4734586" cy="474893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8" name="직사각형 7"/>
          <p:cNvSpPr/>
          <p:nvPr/>
        </p:nvSpPr>
        <p:spPr>
          <a:xfrm>
            <a:off x="363895" y="2276670"/>
            <a:ext cx="1511558" cy="3312367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ko-KR" altLang="en-US" sz="1600" dirty="0" smtClean="0">
                <a:solidFill>
                  <a:schemeClr val="tx1"/>
                </a:solidFill>
              </a:rPr>
              <a:t>목록</a:t>
            </a:r>
            <a:endParaRPr lang="en-US" altLang="ko-KR" sz="1600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ko-KR" altLang="en-US" sz="1600" dirty="0" smtClean="0">
                <a:solidFill>
                  <a:schemeClr val="tx1"/>
                </a:solidFill>
              </a:rPr>
              <a:t>범주</a:t>
            </a:r>
            <a:endParaRPr lang="en-US" altLang="ko-KR" sz="1600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ko-KR" altLang="en-US" sz="1600" dirty="0" smtClean="0">
                <a:solidFill>
                  <a:schemeClr val="tx1"/>
                </a:solidFill>
              </a:rPr>
              <a:t>개인</a:t>
            </a:r>
            <a:endParaRPr lang="en-US" altLang="ko-KR" sz="1600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ko-KR" altLang="en-US" sz="1600" dirty="0" smtClean="0">
                <a:solidFill>
                  <a:schemeClr val="tx1"/>
                </a:solidFill>
              </a:rPr>
              <a:t>도구</a:t>
            </a:r>
            <a:endParaRPr lang="en-US" altLang="ko-KR" sz="1600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ko-KR" altLang="en-US" sz="1600" dirty="0" smtClean="0">
                <a:solidFill>
                  <a:schemeClr val="tx1"/>
                </a:solidFill>
              </a:rPr>
              <a:t>공지사항</a:t>
            </a:r>
            <a:endParaRPr lang="en-US" altLang="ko-KR" sz="1600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sz="1600" dirty="0" smtClean="0">
                <a:solidFill>
                  <a:schemeClr val="tx1"/>
                </a:solidFill>
              </a:rPr>
              <a:t>FAQ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sz="1600" dirty="0" smtClean="0">
                <a:solidFill>
                  <a:schemeClr val="tx1"/>
                </a:solidFill>
              </a:rPr>
              <a:t>Q&amp;A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467961" y="2603239"/>
            <a:ext cx="2337304" cy="280851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1901251" y="3200400"/>
            <a:ext cx="599008" cy="58881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214606" y="665869"/>
            <a:ext cx="1180131" cy="58477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3200" dirty="0" smtClean="0"/>
              <a:t>AS-IS</a:t>
            </a:r>
            <a:endParaRPr lang="ko-KR" altLang="en-US" sz="3200" dirty="0"/>
          </a:p>
        </p:txBody>
      </p:sp>
      <p:sp>
        <p:nvSpPr>
          <p:cNvPr id="12" name="직사각형 11"/>
          <p:cNvSpPr/>
          <p:nvPr/>
        </p:nvSpPr>
        <p:spPr>
          <a:xfrm>
            <a:off x="4622805" y="5608547"/>
            <a:ext cx="3694554" cy="8034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ko-KR" altLang="en-US" sz="1400" b="1" dirty="0" err="1" smtClean="0">
                <a:solidFill>
                  <a:schemeClr val="tx1"/>
                </a:solidFill>
              </a:rPr>
              <a:t>내폴더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, </a:t>
            </a:r>
            <a:r>
              <a:rPr lang="ko-KR" altLang="en-US" sz="1400" b="1" dirty="0" err="1" smtClean="0">
                <a:solidFill>
                  <a:schemeClr val="tx1"/>
                </a:solidFill>
              </a:rPr>
              <a:t>즐겨찾기를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 한 탭에 같이 표시하고</a:t>
            </a:r>
            <a:r>
              <a:rPr lang="en-US" altLang="ko-KR" sz="1400" b="1" dirty="0" smtClean="0">
                <a:solidFill>
                  <a:schemeClr val="tx1"/>
                </a:solidFill>
              </a:rPr>
              <a:t>, </a:t>
            </a:r>
            <a:r>
              <a:rPr lang="ko-KR" altLang="en-US" sz="1400" b="1" dirty="0" smtClean="0">
                <a:solidFill>
                  <a:schemeClr val="tx1"/>
                </a:solidFill>
              </a:rPr>
              <a:t>각 루트 폴더 출력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1869" y="172196"/>
            <a:ext cx="6348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(BCRM#D0197) </a:t>
            </a:r>
            <a:r>
              <a:rPr lang="ko-KR" altLang="en-US" dirty="0" smtClean="0"/>
              <a:t>포탈의 좌측 영역 아이콘 </a:t>
            </a:r>
            <a:r>
              <a:rPr lang="ko-KR" altLang="en-US" dirty="0" err="1" smtClean="0"/>
              <a:t>신규추가</a:t>
            </a:r>
            <a:r>
              <a:rPr lang="ko-KR" altLang="en-US" dirty="0" smtClean="0"/>
              <a:t> 및 정리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74053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838835" y="1536477"/>
            <a:ext cx="4734586" cy="4730278"/>
            <a:chOff x="569871" y="270931"/>
            <a:chExt cx="4734586" cy="4730278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 rotWithShape="1">
            <a:blip r:embed="rId2"/>
            <a:srcRect b="25889"/>
            <a:stretch/>
          </p:blipFill>
          <p:spPr>
            <a:xfrm>
              <a:off x="569871" y="270931"/>
              <a:ext cx="4734586" cy="4730278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sp>
          <p:nvSpPr>
            <p:cNvPr id="2" name="직사각형 1"/>
            <p:cNvSpPr/>
            <p:nvPr/>
          </p:nvSpPr>
          <p:spPr>
            <a:xfrm>
              <a:off x="640218" y="1288473"/>
              <a:ext cx="340685" cy="3426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dirty="0" smtClean="0">
                  <a:solidFill>
                    <a:srgbClr val="374BAA"/>
                  </a:solidFill>
                </a:rPr>
                <a:t>★</a:t>
              </a:r>
              <a:endParaRPr lang="ko-KR" altLang="en-US" dirty="0">
                <a:solidFill>
                  <a:srgbClr val="374BAA"/>
                </a:solidFill>
              </a:endParaRPr>
            </a:p>
          </p:txBody>
        </p:sp>
        <p:pic>
          <p:nvPicPr>
            <p:cNvPr id="7" name="그림 6"/>
            <p:cNvPicPr>
              <a:picLocks noChangeAspect="1"/>
            </p:cNvPicPr>
            <p:nvPr/>
          </p:nvPicPr>
          <p:blipFill rotWithShape="1">
            <a:blip r:embed="rId2"/>
            <a:srcRect l="810" t="15959" r="91200" b="78114"/>
            <a:stretch/>
          </p:blipFill>
          <p:spPr>
            <a:xfrm>
              <a:off x="586498" y="2709949"/>
              <a:ext cx="423950" cy="42395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" name="그림 7"/>
            <p:cNvPicPr>
              <a:picLocks noChangeAspect="1"/>
            </p:cNvPicPr>
            <p:nvPr/>
          </p:nvPicPr>
          <p:blipFill rotWithShape="1">
            <a:blip r:embed="rId2"/>
            <a:srcRect l="602" t="37734" r="90621" b="39330"/>
            <a:stretch/>
          </p:blipFill>
          <p:spPr>
            <a:xfrm>
              <a:off x="598653" y="3133899"/>
              <a:ext cx="420108" cy="1479665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9" name="그룹 8"/>
          <p:cNvGrpSpPr/>
          <p:nvPr/>
        </p:nvGrpSpPr>
        <p:grpSpPr>
          <a:xfrm>
            <a:off x="7096252" y="1536476"/>
            <a:ext cx="4734586" cy="4739609"/>
            <a:chOff x="569871" y="270930"/>
            <a:chExt cx="4734586" cy="4739609"/>
          </a:xfrm>
        </p:grpSpPr>
        <p:pic>
          <p:nvPicPr>
            <p:cNvPr id="10" name="그림 9"/>
            <p:cNvPicPr>
              <a:picLocks noChangeAspect="1"/>
            </p:cNvPicPr>
            <p:nvPr/>
          </p:nvPicPr>
          <p:blipFill rotWithShape="1">
            <a:blip r:embed="rId2"/>
            <a:srcRect b="25742"/>
            <a:stretch/>
          </p:blipFill>
          <p:spPr>
            <a:xfrm>
              <a:off x="569871" y="270930"/>
              <a:ext cx="4734586" cy="4739609"/>
            </a:xfrm>
            <a:prstGeom prst="rect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</p:pic>
        <p:sp>
          <p:nvSpPr>
            <p:cNvPr id="11" name="직사각형 10"/>
            <p:cNvSpPr/>
            <p:nvPr/>
          </p:nvSpPr>
          <p:spPr>
            <a:xfrm>
              <a:off x="598653" y="1346662"/>
              <a:ext cx="423950" cy="249382"/>
            </a:xfrm>
            <a:prstGeom prst="rect">
              <a:avLst/>
            </a:prstGeom>
            <a:solidFill>
              <a:srgbClr val="EEEE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000" dirty="0" smtClean="0">
                  <a:solidFill>
                    <a:srgbClr val="8F96A8"/>
                  </a:solidFill>
                </a:rPr>
                <a:t>★</a:t>
              </a:r>
              <a:endParaRPr lang="ko-KR" altLang="en-US" sz="2000" dirty="0">
                <a:solidFill>
                  <a:srgbClr val="8F96A8"/>
                </a:solidFill>
              </a:endParaRPr>
            </a:p>
          </p:txBody>
        </p:sp>
        <p:pic>
          <p:nvPicPr>
            <p:cNvPr id="12" name="그림 11"/>
            <p:cNvPicPr>
              <a:picLocks noChangeAspect="1"/>
            </p:cNvPicPr>
            <p:nvPr/>
          </p:nvPicPr>
          <p:blipFill rotWithShape="1">
            <a:blip r:embed="rId2"/>
            <a:srcRect l="810" t="15959" r="91200" b="78114"/>
            <a:stretch/>
          </p:blipFill>
          <p:spPr>
            <a:xfrm>
              <a:off x="586498" y="2709949"/>
              <a:ext cx="423950" cy="42395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3" name="그림 12"/>
            <p:cNvPicPr>
              <a:picLocks noChangeAspect="1"/>
            </p:cNvPicPr>
            <p:nvPr/>
          </p:nvPicPr>
          <p:blipFill rotWithShape="1">
            <a:blip r:embed="rId2"/>
            <a:srcRect l="602" t="37734" r="90621" b="39330"/>
            <a:stretch/>
          </p:blipFill>
          <p:spPr>
            <a:xfrm>
              <a:off x="598653" y="3133899"/>
              <a:ext cx="420108" cy="1479665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14" name="그림 13"/>
          <p:cNvPicPr>
            <a:picLocks noChangeAspect="1"/>
          </p:cNvPicPr>
          <p:nvPr/>
        </p:nvPicPr>
        <p:blipFill rotWithShape="1">
          <a:blip r:embed="rId3"/>
          <a:srcRect l="7357" t="31979" r="2690" b="56466"/>
          <a:stretch/>
        </p:blipFill>
        <p:spPr>
          <a:xfrm>
            <a:off x="1867617" y="3048674"/>
            <a:ext cx="419879" cy="391886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4"/>
          <a:srcRect r="32493"/>
          <a:stretch/>
        </p:blipFill>
        <p:spPr>
          <a:xfrm>
            <a:off x="2357843" y="2393343"/>
            <a:ext cx="2270141" cy="3238952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7615802" y="2390036"/>
            <a:ext cx="2293310" cy="294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5"/>
          <a:srcRect r="23217"/>
          <a:stretch/>
        </p:blipFill>
        <p:spPr>
          <a:xfrm>
            <a:off x="7619644" y="2380705"/>
            <a:ext cx="2289468" cy="943107"/>
          </a:xfrm>
          <a:prstGeom prst="rect">
            <a:avLst/>
          </a:prstGeom>
        </p:spPr>
      </p:pic>
      <p:sp>
        <p:nvSpPr>
          <p:cNvPr id="19" name="직사각형 18"/>
          <p:cNvSpPr/>
          <p:nvPr/>
        </p:nvSpPr>
        <p:spPr>
          <a:xfrm>
            <a:off x="247277" y="2039987"/>
            <a:ext cx="1511558" cy="375090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ko-KR" altLang="en-US" sz="1600" dirty="0" smtClean="0">
                <a:solidFill>
                  <a:schemeClr val="tx1"/>
                </a:solidFill>
              </a:rPr>
              <a:t>목록</a:t>
            </a:r>
            <a:endParaRPr lang="en-US" altLang="ko-KR" sz="1600" dirty="0">
              <a:solidFill>
                <a:schemeClr val="tx1"/>
              </a:solidFill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ko-KR" altLang="en-US" sz="1600" dirty="0" err="1" smtClean="0">
                <a:solidFill>
                  <a:srgbClr val="3366FF"/>
                </a:solidFill>
              </a:rPr>
              <a:t>즐겨찾기</a:t>
            </a:r>
            <a:endParaRPr lang="en-US" altLang="ko-KR" sz="1600" dirty="0" smtClean="0">
              <a:solidFill>
                <a:srgbClr val="3366FF"/>
              </a:solidFill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ko-KR" altLang="en-US" sz="1600" dirty="0" err="1" smtClean="0">
                <a:solidFill>
                  <a:srgbClr val="3366FF"/>
                </a:solidFill>
              </a:rPr>
              <a:t>내폴더</a:t>
            </a:r>
            <a:endParaRPr lang="en-US" altLang="ko-KR" sz="1600" dirty="0" smtClean="0">
              <a:solidFill>
                <a:srgbClr val="3366FF"/>
              </a:solidFill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ko-KR" altLang="en-US" sz="1600" dirty="0" smtClean="0">
                <a:solidFill>
                  <a:schemeClr val="tx1"/>
                </a:solidFill>
              </a:rPr>
              <a:t>도구</a:t>
            </a:r>
            <a:endParaRPr lang="en-US" altLang="ko-KR" sz="1600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ko-KR" altLang="en-US" sz="1600" dirty="0" smtClean="0">
                <a:solidFill>
                  <a:schemeClr val="tx1"/>
                </a:solidFill>
              </a:rPr>
              <a:t>범주</a:t>
            </a:r>
            <a:endParaRPr lang="en-US" altLang="ko-KR" sz="1600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ko-KR" altLang="en-US" sz="1600" dirty="0" smtClean="0">
                <a:solidFill>
                  <a:schemeClr val="tx1"/>
                </a:solidFill>
              </a:rPr>
              <a:t>공지사항</a:t>
            </a:r>
            <a:endParaRPr lang="en-US" altLang="ko-KR" sz="1600" dirty="0" smtClean="0">
              <a:solidFill>
                <a:schemeClr val="tx1"/>
              </a:solidFill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sz="1600" dirty="0" smtClean="0">
                <a:solidFill>
                  <a:schemeClr val="tx1"/>
                </a:solidFill>
              </a:rPr>
              <a:t>FAQ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sz="1600" dirty="0" smtClean="0">
                <a:solidFill>
                  <a:schemeClr val="tx1"/>
                </a:solidFill>
              </a:rPr>
              <a:t>Q&amp;A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838835" y="864694"/>
            <a:ext cx="1958167" cy="5509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en-US" altLang="ko-KR" sz="1600" b="1" dirty="0" smtClean="0">
                <a:solidFill>
                  <a:schemeClr val="tx1"/>
                </a:solidFill>
              </a:rPr>
              <a:t>a. [</a:t>
            </a:r>
            <a:r>
              <a:rPr lang="ko-KR" altLang="en-US" sz="1600" b="1" dirty="0" err="1" smtClean="0">
                <a:solidFill>
                  <a:schemeClr val="tx1"/>
                </a:solidFill>
              </a:rPr>
              <a:t>즐겨찾기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] 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클릭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7096252" y="864694"/>
            <a:ext cx="1958167" cy="5509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en-US" altLang="ko-KR" sz="1600" b="1" dirty="0" smtClean="0">
                <a:solidFill>
                  <a:schemeClr val="tx1"/>
                </a:solidFill>
              </a:rPr>
              <a:t>b. [</a:t>
            </a:r>
            <a:r>
              <a:rPr lang="ko-KR" altLang="en-US" sz="1600" b="1" dirty="0" err="1" smtClean="0">
                <a:solidFill>
                  <a:schemeClr val="tx1"/>
                </a:solidFill>
              </a:rPr>
              <a:t>내폴더</a:t>
            </a:r>
            <a:r>
              <a:rPr lang="en-US" altLang="ko-KR" sz="1600" b="1" dirty="0" smtClean="0">
                <a:solidFill>
                  <a:schemeClr val="tx1"/>
                </a:solidFill>
              </a:rPr>
              <a:t>] </a:t>
            </a:r>
            <a:r>
              <a:rPr lang="ko-KR" altLang="en-US" sz="1600" b="1" dirty="0" smtClean="0">
                <a:solidFill>
                  <a:schemeClr val="tx1"/>
                </a:solidFill>
              </a:rPr>
              <a:t>클릭</a:t>
            </a:r>
            <a:endParaRPr lang="ko-KR" altLang="en-US" sz="1600" b="1" dirty="0">
              <a:solidFill>
                <a:schemeClr val="tx1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758835" y="2459864"/>
            <a:ext cx="599008" cy="58881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7035584" y="2918300"/>
            <a:ext cx="599008" cy="58881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4761064" y="2666588"/>
            <a:ext cx="2154641" cy="4601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ko-KR" altLang="en-US" sz="1400" b="1" dirty="0" smtClean="0">
                <a:solidFill>
                  <a:schemeClr val="tx1"/>
                </a:solidFill>
              </a:rPr>
              <a:t>루트 폴더 표시하지 않음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26" name="직선 화살표 연결선 25"/>
          <p:cNvCxnSpPr/>
          <p:nvPr/>
        </p:nvCxnSpPr>
        <p:spPr>
          <a:xfrm flipH="1" flipV="1">
            <a:off x="4206128" y="2390036"/>
            <a:ext cx="554936" cy="4715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/>
          <p:cNvCxnSpPr>
            <a:stCxn id="24" idx="3"/>
          </p:cNvCxnSpPr>
          <p:nvPr/>
        </p:nvCxnSpPr>
        <p:spPr>
          <a:xfrm flipV="1">
            <a:off x="6915705" y="2380706"/>
            <a:ext cx="779555" cy="5159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47277" y="279919"/>
            <a:ext cx="1320618" cy="58477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3200" dirty="0" smtClean="0"/>
              <a:t>TO-BE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243996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Microsoft Office PowerPoint</Application>
  <PresentationFormat>와이드스크린</PresentationFormat>
  <Paragraphs>24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LeeSeola</dc:creator>
  <cp:lastModifiedBy>LeeSeola</cp:lastModifiedBy>
  <cp:revision>1</cp:revision>
  <dcterms:created xsi:type="dcterms:W3CDTF">2023-02-14T06:39:03Z</dcterms:created>
  <dcterms:modified xsi:type="dcterms:W3CDTF">2023-02-14T06:39:26Z</dcterms:modified>
</cp:coreProperties>
</file>