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7" r:id="rId1"/>
  </p:sldMasterIdLst>
  <p:notesMasterIdLst>
    <p:notesMasterId r:id="rId8"/>
  </p:notesMasterIdLst>
  <p:sldIdLst>
    <p:sldId id="257" r:id="rId2"/>
    <p:sldId id="258" r:id="rId3"/>
    <p:sldId id="291" r:id="rId4"/>
    <p:sldId id="293" r:id="rId5"/>
    <p:sldId id="292" r:id="rId6"/>
    <p:sldId id="26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91E24"/>
    <a:srgbClr val="7E20A8"/>
    <a:srgbClr val="79A100"/>
    <a:srgbClr val="00A4A9"/>
    <a:srgbClr val="AD1F25"/>
    <a:srgbClr val="005CA6"/>
    <a:srgbClr val="152C4F"/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8" y="510"/>
      </p:cViewPr>
      <p:guideLst>
        <p:guide orient="horz" pos="2160"/>
        <p:guide pos="381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2022-11-30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18A6844-DD3B-4580-8ADC-34AE904163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F1B318A-405D-4794-B251-AF39316A4C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223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351445"/>
            <a:ext cx="11166962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>
            <a:lvl1pPr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C03B1ABE-8811-4C2B-B39D-675F95326A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"/>
            <a:ext cx="12192000" cy="6858686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69B86C50-6C83-4ACA-A686-F824906F59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>
              <a:latin typeface="+mn-ea"/>
              <a:ea typeface="+mn-ea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65DE73B3-4AF5-4E58-AFCD-341B3AE5DC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368" y="282879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4387799" y="2920546"/>
            <a:ext cx="3416399" cy="718658"/>
          </a:xfrm>
          <a:prstGeom prst="rect">
            <a:avLst/>
          </a:prstGeom>
        </p:spPr>
        <p:txBody>
          <a:bodyPr vert="horz" lIns="112542" tIns="56271" rIns="112542" bIns="56271" rtlCol="0" anchor="ctr">
            <a:normAutofit fontScale="92500" lnSpcReduction="200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5416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451546" y="6335982"/>
            <a:ext cx="9288905" cy="1704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110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647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2" r:id="rId3"/>
    <p:sldLayoutId id="2147483733" r:id="rId4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사용자 게시판 외부 </a:t>
            </a:r>
            <a:r>
              <a:rPr lang="en-US" altLang="ko-KR" dirty="0" err="1"/>
              <a:t>css</a:t>
            </a:r>
            <a:r>
              <a:rPr lang="ko-KR" altLang="en-US" dirty="0"/>
              <a:t>적용 가이드</a:t>
            </a:r>
            <a:endParaRPr lang="ko-KR" altLang="en-US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기술연구소</a:t>
            </a:r>
            <a:endParaRPr lang="en-US" altLang="ko-KR" sz="1206" dirty="0"/>
          </a:p>
          <a:p>
            <a:r>
              <a:rPr lang="en-US" altLang="ko-KR" sz="1206" dirty="0"/>
              <a:t>2022. 11. 30</a:t>
            </a:r>
            <a:endParaRPr lang="ko-KR" altLang="en-US" sz="1206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/>
              <a:t> 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FE952B40-7119-4553-A3EB-B2CFA0DA979D}"/>
              </a:ext>
            </a:extLst>
          </p:cNvPr>
          <p:cNvGrpSpPr/>
          <p:nvPr/>
        </p:nvGrpSpPr>
        <p:grpSpPr>
          <a:xfrm>
            <a:off x="2066908" y="2319576"/>
            <a:ext cx="7781026" cy="3468954"/>
            <a:chOff x="2855228" y="2781507"/>
            <a:chExt cx="6715125" cy="3468954"/>
          </a:xfrm>
        </p:grpSpPr>
        <p:grpSp>
          <p:nvGrpSpPr>
            <p:cNvPr id="50" name="그룹 49"/>
            <p:cNvGrpSpPr/>
            <p:nvPr/>
          </p:nvGrpSpPr>
          <p:grpSpPr>
            <a:xfrm>
              <a:off x="2855228" y="2781507"/>
              <a:ext cx="6715125" cy="495300"/>
              <a:chOff x="1214439" y="2162177"/>
              <a:chExt cx="6715124" cy="495302"/>
            </a:xfrm>
          </p:grpSpPr>
          <p:cxnSp>
            <p:nvCxnSpPr>
              <p:cNvPr id="4" name="직선 연결선 3"/>
              <p:cNvCxnSpPr/>
              <p:nvPr/>
            </p:nvCxnSpPr>
            <p:spPr>
              <a:xfrm>
                <a:off x="1214439" y="2162177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직선 연결선 6"/>
              <p:cNvCxnSpPr/>
              <p:nvPr/>
            </p:nvCxnSpPr>
            <p:spPr>
              <a:xfrm>
                <a:off x="1214439" y="2657479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1295401" y="2270228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01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695449" y="2257578"/>
                <a:ext cx="5562599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iMgt</a:t>
                </a:r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가이드</a:t>
                </a:r>
              </a:p>
            </p:txBody>
          </p:sp>
        </p:grpSp>
        <p:grpSp>
          <p:nvGrpSpPr>
            <p:cNvPr id="48" name="그룹 47"/>
            <p:cNvGrpSpPr/>
            <p:nvPr/>
          </p:nvGrpSpPr>
          <p:grpSpPr>
            <a:xfrm>
              <a:off x="2855228" y="3373134"/>
              <a:ext cx="6715125" cy="399902"/>
              <a:chOff x="1214438" y="2753797"/>
              <a:chExt cx="6715125" cy="399901"/>
            </a:xfrm>
          </p:grpSpPr>
          <p:cxnSp>
            <p:nvCxnSpPr>
              <p:cNvPr id="15" name="직선 연결선 14"/>
              <p:cNvCxnSpPr/>
              <p:nvPr/>
            </p:nvCxnSpPr>
            <p:spPr>
              <a:xfrm>
                <a:off x="1214438" y="31536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295400" y="2766447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02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95450" y="27537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Css</a:t>
                </a:r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적용 가이드</a:t>
                </a: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3336238" y="3869353"/>
              <a:ext cx="55626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grpSp>
          <p:nvGrpSpPr>
            <p:cNvPr id="52" name="그룹 51"/>
            <p:cNvGrpSpPr/>
            <p:nvPr/>
          </p:nvGrpSpPr>
          <p:grpSpPr>
            <a:xfrm>
              <a:off x="2855228" y="3882005"/>
              <a:ext cx="6715125" cy="387250"/>
              <a:chOff x="1214438" y="3260824"/>
              <a:chExt cx="6715125" cy="387251"/>
            </a:xfrm>
          </p:grpSpPr>
          <p:cxnSp>
            <p:nvCxnSpPr>
              <p:cNvPr id="53" name="직선 연결선 52"/>
              <p:cNvCxnSpPr/>
              <p:nvPr/>
            </p:nvCxnSpPr>
            <p:spPr>
              <a:xfrm>
                <a:off x="1214438" y="36480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1295400" y="3260824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03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56" name="그룹 55"/>
            <p:cNvGrpSpPr/>
            <p:nvPr/>
          </p:nvGrpSpPr>
          <p:grpSpPr>
            <a:xfrm>
              <a:off x="2855228" y="4365571"/>
              <a:ext cx="6715125" cy="399901"/>
              <a:chOff x="1214438" y="3744397"/>
              <a:chExt cx="6715125" cy="399901"/>
            </a:xfrm>
          </p:grpSpPr>
          <p:cxnSp>
            <p:nvCxnSpPr>
              <p:cNvPr id="57" name="직선 연결선 56"/>
              <p:cNvCxnSpPr/>
              <p:nvPr/>
            </p:nvCxnSpPr>
            <p:spPr>
              <a:xfrm>
                <a:off x="1214438" y="41442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1295400" y="3757047"/>
                <a:ext cx="19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695450" y="37443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</p:grpSp>
        <p:grpSp>
          <p:nvGrpSpPr>
            <p:cNvPr id="61" name="그룹 60"/>
            <p:cNvGrpSpPr/>
            <p:nvPr/>
          </p:nvGrpSpPr>
          <p:grpSpPr>
            <a:xfrm>
              <a:off x="2855228" y="4859945"/>
              <a:ext cx="6715125" cy="399901"/>
              <a:chOff x="1214438" y="4238774"/>
              <a:chExt cx="6715125" cy="399901"/>
            </a:xfrm>
          </p:grpSpPr>
          <p:cxnSp>
            <p:nvCxnSpPr>
              <p:cNvPr id="62" name="직선 연결선 61"/>
              <p:cNvCxnSpPr/>
              <p:nvPr/>
            </p:nvCxnSpPr>
            <p:spPr>
              <a:xfrm>
                <a:off x="1214438" y="46386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1295400" y="4251424"/>
                <a:ext cx="19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1695450" y="4238774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66" name="그룹 65"/>
            <p:cNvGrpSpPr/>
            <p:nvPr/>
          </p:nvGrpSpPr>
          <p:grpSpPr>
            <a:xfrm>
              <a:off x="2855228" y="5356180"/>
              <a:ext cx="6715125" cy="399902"/>
              <a:chOff x="1214438" y="4734997"/>
              <a:chExt cx="6715125" cy="399901"/>
            </a:xfrm>
          </p:grpSpPr>
          <p:cxnSp>
            <p:nvCxnSpPr>
              <p:cNvPr id="67" name="직선 연결선 66"/>
              <p:cNvCxnSpPr/>
              <p:nvPr/>
            </p:nvCxnSpPr>
            <p:spPr>
              <a:xfrm>
                <a:off x="1214438" y="51348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1295400" y="4747647"/>
                <a:ext cx="213323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1695450" y="47349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723158" y="4747647"/>
                <a:ext cx="206405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 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71" name="그룹 70"/>
            <p:cNvGrpSpPr/>
            <p:nvPr/>
          </p:nvGrpSpPr>
          <p:grpSpPr>
            <a:xfrm>
              <a:off x="2855228" y="5850559"/>
              <a:ext cx="6715125" cy="399902"/>
              <a:chOff x="1214438" y="5229374"/>
              <a:chExt cx="6715125" cy="399901"/>
            </a:xfrm>
          </p:grpSpPr>
          <p:cxnSp>
            <p:nvCxnSpPr>
              <p:cNvPr id="72" name="직선 연결선 71"/>
              <p:cNvCxnSpPr/>
              <p:nvPr/>
            </p:nvCxnSpPr>
            <p:spPr>
              <a:xfrm>
                <a:off x="1214438" y="56292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1295400" y="5242024"/>
                <a:ext cx="213323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1695450" y="5229374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634151" y="1631900"/>
            <a:ext cx="2719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CONTENTS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4665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0DB5A16-EF4A-4DCA-A083-5E1078E30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898" y="925440"/>
            <a:ext cx="8929294" cy="5932560"/>
          </a:xfrm>
          <a:prstGeom prst="rect">
            <a:avLst/>
          </a:prstGeom>
        </p:spPr>
      </p:pic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01. </a:t>
            </a:r>
            <a:r>
              <a:rPr lang="en-US" altLang="ko-KR" dirty="0" err="1"/>
              <a:t>iMgt</a:t>
            </a:r>
            <a:r>
              <a:rPr lang="en-US" altLang="ko-KR" dirty="0"/>
              <a:t> </a:t>
            </a:r>
            <a:r>
              <a:rPr lang="ko-KR" altLang="en-US" dirty="0"/>
              <a:t>가이드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A74547-F60C-49FE-B495-606E522F929A}"/>
              </a:ext>
            </a:extLst>
          </p:cNvPr>
          <p:cNvSpPr txBox="1"/>
          <p:nvPr/>
        </p:nvSpPr>
        <p:spPr>
          <a:xfrm>
            <a:off x="1408014" y="6487821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4EF389-EF4A-4364-AB4D-1F55AA67D5D1}"/>
              </a:ext>
            </a:extLst>
          </p:cNvPr>
          <p:cNvSpPr txBox="1"/>
          <p:nvPr/>
        </p:nvSpPr>
        <p:spPr>
          <a:xfrm>
            <a:off x="8593742" y="2217218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3D248C-C756-4299-9F67-3982E74E8C41}"/>
              </a:ext>
            </a:extLst>
          </p:cNvPr>
          <p:cNvSpPr txBox="1"/>
          <p:nvPr/>
        </p:nvSpPr>
        <p:spPr>
          <a:xfrm>
            <a:off x="6286163" y="4769906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890F3F-31A8-483B-9107-3E88D911C78E}"/>
              </a:ext>
            </a:extLst>
          </p:cNvPr>
          <p:cNvSpPr txBox="1"/>
          <p:nvPr/>
        </p:nvSpPr>
        <p:spPr>
          <a:xfrm>
            <a:off x="6286163" y="5038641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F9A5AE-3867-45BE-9C92-4ADF275801E3}"/>
              </a:ext>
            </a:extLst>
          </p:cNvPr>
          <p:cNvSpPr txBox="1"/>
          <p:nvPr/>
        </p:nvSpPr>
        <p:spPr>
          <a:xfrm>
            <a:off x="9311236" y="1072195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⑤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936035-96EC-4E38-806D-12E1516A9B53}"/>
              </a:ext>
            </a:extLst>
          </p:cNvPr>
          <p:cNvSpPr txBox="1"/>
          <p:nvPr/>
        </p:nvSpPr>
        <p:spPr>
          <a:xfrm>
            <a:off x="8134027" y="3487212"/>
            <a:ext cx="213712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1400" dirty="0"/>
              <a:t>게시판관리 메뉴 클릭</a:t>
            </a:r>
            <a:endParaRPr lang="en-US" altLang="ko-KR" sz="1400" dirty="0"/>
          </a:p>
          <a:p>
            <a:pPr marL="342900" indent="-342900">
              <a:buAutoNum type="arabicPeriod"/>
            </a:pPr>
            <a:r>
              <a:rPr lang="ko-KR" altLang="en-US" sz="1400" dirty="0"/>
              <a:t>기타 설정 셀 더블클릭</a:t>
            </a:r>
            <a:endParaRPr lang="en-US" altLang="ko-KR" sz="1400" dirty="0"/>
          </a:p>
          <a:p>
            <a:pPr marL="342900" indent="-342900">
              <a:buAutoNum type="arabicPeriod"/>
            </a:pPr>
            <a:r>
              <a:rPr lang="ko-KR" altLang="en-US" sz="1400" dirty="0"/>
              <a:t>외부 </a:t>
            </a:r>
            <a:r>
              <a:rPr lang="en-US" altLang="ko-KR" sz="1400" dirty="0" err="1"/>
              <a:t>css</a:t>
            </a:r>
            <a:r>
              <a:rPr lang="ko-KR" altLang="en-US" sz="1400" dirty="0"/>
              <a:t>경로 수정</a:t>
            </a:r>
            <a:endParaRPr lang="en-US" altLang="ko-KR" sz="1400" dirty="0"/>
          </a:p>
          <a:p>
            <a:pPr marL="342900" indent="-342900">
              <a:buAutoNum type="arabicPeriod"/>
            </a:pPr>
            <a:r>
              <a:rPr lang="en-US" altLang="ko-KR" sz="1400" dirty="0"/>
              <a:t>[</a:t>
            </a:r>
            <a:r>
              <a:rPr lang="ko-KR" altLang="en-US" sz="1400" dirty="0"/>
              <a:t>확인</a:t>
            </a:r>
            <a:r>
              <a:rPr lang="en-US" altLang="ko-KR" sz="1400" dirty="0"/>
              <a:t>]</a:t>
            </a:r>
            <a:r>
              <a:rPr lang="ko-KR" altLang="en-US" sz="1400" dirty="0"/>
              <a:t>버튼클릭</a:t>
            </a:r>
            <a:endParaRPr lang="en-US" altLang="ko-KR" sz="1400" dirty="0"/>
          </a:p>
          <a:p>
            <a:pPr marL="342900" indent="-342900">
              <a:buAutoNum type="arabicPeriod"/>
            </a:pPr>
            <a:r>
              <a:rPr lang="en-US" altLang="ko-KR" sz="1400" dirty="0"/>
              <a:t>[</a:t>
            </a:r>
            <a:r>
              <a:rPr lang="ko-KR" altLang="en-US" sz="1400" dirty="0"/>
              <a:t>저장</a:t>
            </a:r>
            <a:r>
              <a:rPr lang="en-US" altLang="ko-KR" sz="1400" dirty="0"/>
              <a:t>]</a:t>
            </a:r>
            <a:r>
              <a:rPr lang="ko-KR" altLang="en-US" sz="1400" dirty="0"/>
              <a:t>버튼클릭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19A234-6CF3-462B-B240-A48F0067FD9D}"/>
              </a:ext>
            </a:extLst>
          </p:cNvPr>
          <p:cNvSpPr txBox="1"/>
          <p:nvPr/>
        </p:nvSpPr>
        <p:spPr>
          <a:xfrm>
            <a:off x="7720619" y="4788431"/>
            <a:ext cx="251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/</a:t>
            </a:r>
            <a:r>
              <a:rPr lang="en-US" altLang="ko-KR" dirty="0" err="1"/>
              <a:t>extention</a:t>
            </a:r>
            <a:r>
              <a:rPr lang="en-US" altLang="ko-KR" dirty="0"/>
              <a:t>/sample.css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65575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02. </a:t>
            </a:r>
            <a:r>
              <a:rPr lang="en-US" altLang="ko-KR" dirty="0" err="1"/>
              <a:t>Css</a:t>
            </a:r>
            <a:r>
              <a:rPr lang="ko-KR" altLang="en-US" dirty="0"/>
              <a:t> 적용가이드 </a:t>
            </a:r>
            <a:r>
              <a:rPr lang="en-US" altLang="ko-KR" dirty="0"/>
              <a:t>(</a:t>
            </a:r>
            <a:r>
              <a:rPr lang="ko-KR" altLang="en-US" dirty="0"/>
              <a:t>크롬기준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16D189B0-99DF-41D9-8B30-7B88C2BBE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074" y="1044107"/>
            <a:ext cx="11741469" cy="50233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0B92C57-E9ED-45B4-B75A-2031629E5717}"/>
              </a:ext>
            </a:extLst>
          </p:cNvPr>
          <p:cNvSpPr txBox="1"/>
          <p:nvPr/>
        </p:nvSpPr>
        <p:spPr>
          <a:xfrm>
            <a:off x="6600502" y="357964"/>
            <a:ext cx="386676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400" dirty="0"/>
              <a:t>F12</a:t>
            </a:r>
            <a:r>
              <a:rPr lang="ko-KR" altLang="en-US" sz="1400" dirty="0"/>
              <a:t>를 눌러 개발자 모드를 엽니다</a:t>
            </a:r>
            <a:r>
              <a:rPr lang="en-US" altLang="ko-KR" sz="1400" dirty="0"/>
              <a:t>.</a:t>
            </a:r>
          </a:p>
          <a:p>
            <a:pPr marL="342900" indent="-342900">
              <a:buAutoNum type="arabicPeriod"/>
            </a:pPr>
            <a:r>
              <a:rPr lang="en-US" altLang="ko-KR" sz="1400" dirty="0"/>
              <a:t>     </a:t>
            </a:r>
            <a:r>
              <a:rPr lang="ko-KR" altLang="en-US" sz="1400" dirty="0"/>
              <a:t>버튼을 누릅니다</a:t>
            </a:r>
            <a:r>
              <a:rPr lang="en-US" altLang="ko-KR" sz="1400" dirty="0"/>
              <a:t>.</a:t>
            </a:r>
          </a:p>
          <a:p>
            <a:pPr marL="342900" indent="-342900">
              <a:buAutoNum type="arabicPeriod"/>
            </a:pPr>
            <a:r>
              <a:rPr lang="ko-KR" altLang="en-US" sz="1400" dirty="0" err="1"/>
              <a:t>변경하고싶은</a:t>
            </a:r>
            <a:r>
              <a:rPr lang="ko-KR" altLang="en-US" sz="1400" dirty="0"/>
              <a:t> 화면을 클릭합니다</a:t>
            </a:r>
            <a:r>
              <a:rPr lang="en-US" altLang="ko-KR" sz="1400" dirty="0"/>
              <a:t>.</a:t>
            </a:r>
          </a:p>
          <a:p>
            <a:pPr marL="342900" indent="-342900">
              <a:buAutoNum type="arabicPeriod"/>
            </a:pPr>
            <a:r>
              <a:rPr lang="en-US" altLang="ko-KR" sz="1400" dirty="0" err="1"/>
              <a:t>Css</a:t>
            </a:r>
            <a:r>
              <a:rPr lang="ko-KR" altLang="en-US" sz="1400" dirty="0"/>
              <a:t>를 확인하고 변경할 스타일을 확인합니다</a:t>
            </a:r>
            <a:r>
              <a:rPr lang="en-US" altLang="ko-KR" sz="1400" dirty="0"/>
              <a:t>.</a:t>
            </a:r>
          </a:p>
          <a:p>
            <a:pPr marL="342900" indent="-342900">
              <a:buAutoNum type="arabicPeriod"/>
            </a:pPr>
            <a:endParaRPr lang="ko-KR" altLang="en-US" sz="1400" dirty="0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ACD7AAA0-161D-49D5-B594-C20108741D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" t="55631" r="98395" b="40767"/>
          <a:stretch/>
        </p:blipFill>
        <p:spPr>
          <a:xfrm>
            <a:off x="6973036" y="596213"/>
            <a:ext cx="251677" cy="25167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AD924AD-0D70-4DD3-A937-665582D97013}"/>
              </a:ext>
            </a:extLst>
          </p:cNvPr>
          <p:cNvSpPr txBox="1"/>
          <p:nvPr/>
        </p:nvSpPr>
        <p:spPr>
          <a:xfrm>
            <a:off x="221074" y="3941243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1F6ABE-D5FB-4742-8E97-BCC1A653F58B}"/>
              </a:ext>
            </a:extLst>
          </p:cNvPr>
          <p:cNvSpPr txBox="1"/>
          <p:nvPr/>
        </p:nvSpPr>
        <p:spPr>
          <a:xfrm>
            <a:off x="3962063" y="2541056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3A3D1E4-C049-49F8-8D89-56D1F329283A}"/>
              </a:ext>
            </a:extLst>
          </p:cNvPr>
          <p:cNvSpPr txBox="1"/>
          <p:nvPr/>
        </p:nvSpPr>
        <p:spPr>
          <a:xfrm>
            <a:off x="7810163" y="4686216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6D27B887-C4E5-435F-839F-503B416CD542}"/>
              </a:ext>
            </a:extLst>
          </p:cNvPr>
          <p:cNvSpPr/>
          <p:nvPr/>
        </p:nvSpPr>
        <p:spPr>
          <a:xfrm>
            <a:off x="8105774" y="4779431"/>
            <a:ext cx="1533525" cy="12879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3604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CD47454B-8064-4515-90CE-F4D834CABE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757" y="1195387"/>
            <a:ext cx="6534150" cy="4467225"/>
          </a:xfrm>
          <a:prstGeom prst="rect">
            <a:avLst/>
          </a:prstGeom>
        </p:spPr>
      </p:pic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02. </a:t>
            </a:r>
            <a:r>
              <a:rPr lang="en-US" altLang="ko-KR" dirty="0" err="1"/>
              <a:t>Css</a:t>
            </a:r>
            <a:r>
              <a:rPr lang="en-US" altLang="ko-KR" dirty="0"/>
              <a:t> </a:t>
            </a:r>
            <a:r>
              <a:rPr lang="ko-KR" altLang="en-US" dirty="0"/>
              <a:t>적용가이드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A74547-F60C-49FE-B495-606E522F929A}"/>
              </a:ext>
            </a:extLst>
          </p:cNvPr>
          <p:cNvSpPr txBox="1"/>
          <p:nvPr/>
        </p:nvSpPr>
        <p:spPr>
          <a:xfrm>
            <a:off x="4037502" y="1515005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4EF389-EF4A-4364-AB4D-1F55AA67D5D1}"/>
              </a:ext>
            </a:extLst>
          </p:cNvPr>
          <p:cNvSpPr txBox="1"/>
          <p:nvPr/>
        </p:nvSpPr>
        <p:spPr>
          <a:xfrm>
            <a:off x="770427" y="4669309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②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EFE2CF49-59D7-44EF-863A-EF34DF3D76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24"/>
          <a:stretch/>
        </p:blipFill>
        <p:spPr>
          <a:xfrm>
            <a:off x="6873715" y="5038641"/>
            <a:ext cx="2695915" cy="5619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8E59416-4E8A-4963-8338-B9DCAA298B27}"/>
              </a:ext>
            </a:extLst>
          </p:cNvPr>
          <p:cNvSpPr txBox="1"/>
          <p:nvPr/>
        </p:nvSpPr>
        <p:spPr>
          <a:xfrm>
            <a:off x="7378082" y="2542890"/>
            <a:ext cx="41129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/</a:t>
            </a:r>
            <a:r>
              <a:rPr lang="en-US" altLang="ko-KR" dirty="0" err="1"/>
              <a:t>extention</a:t>
            </a:r>
            <a:r>
              <a:rPr lang="en-US" altLang="ko-KR" dirty="0"/>
              <a:t> </a:t>
            </a:r>
            <a:r>
              <a:rPr lang="ko-KR" altLang="en-US" dirty="0"/>
              <a:t>폴더 밑에 파일을 추가합니다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en-US" altLang="ko-KR" dirty="0"/>
              <a:t>/</a:t>
            </a:r>
            <a:r>
              <a:rPr lang="en-US" altLang="ko-KR" dirty="0" err="1"/>
              <a:t>extention</a:t>
            </a:r>
            <a:r>
              <a:rPr lang="en-US" altLang="ko-KR" dirty="0"/>
              <a:t>/</a:t>
            </a:r>
            <a:r>
              <a:rPr lang="ko-KR" altLang="en-US" dirty="0"/>
              <a:t>하위 폴더에 만드셔도 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예</a:t>
            </a:r>
            <a:r>
              <a:rPr lang="en-US" altLang="ko-KR" dirty="0"/>
              <a:t>) /</a:t>
            </a:r>
            <a:r>
              <a:rPr lang="en-US" altLang="ko-KR" dirty="0" err="1"/>
              <a:t>extention</a:t>
            </a:r>
            <a:r>
              <a:rPr lang="en-US" altLang="ko-KR" dirty="0"/>
              <a:t>/AUD/sample.css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37696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3295</TotalTime>
  <Words>133</Words>
  <Application>Microsoft Office PowerPoint</Application>
  <PresentationFormat>와이드스크린</PresentationFormat>
  <Paragraphs>50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나눔스퀘어</vt:lpstr>
      <vt:lpstr>나눔스퀘어 ExtraBold</vt:lpstr>
      <vt:lpstr>맑은 고딕</vt:lpstr>
      <vt:lpstr>Arial</vt:lpstr>
      <vt:lpstr>Office 테마</vt:lpstr>
      <vt:lpstr>사용자 게시판 외부 css적용 가이드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m16251</cp:lastModifiedBy>
  <cp:revision>286</cp:revision>
  <dcterms:created xsi:type="dcterms:W3CDTF">2018-04-10T05:56:39Z</dcterms:created>
  <dcterms:modified xsi:type="dcterms:W3CDTF">2022-11-30T08:11:47Z</dcterms:modified>
</cp:coreProperties>
</file>