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91" r:id="rId3"/>
    <p:sldId id="292" r:id="rId4"/>
    <p:sldId id="295" r:id="rId5"/>
    <p:sldId id="293" r:id="rId6"/>
    <p:sldId id="294" r:id="rId7"/>
    <p:sldId id="258" r:id="rId8"/>
  </p:sldIdLst>
  <p:sldSz cx="9906000" cy="6858000" type="A4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999999"/>
    <a:srgbClr val="333333"/>
    <a:srgbClr val="A91F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2" autoAdjust="0"/>
    <p:restoredTop sz="94660"/>
  </p:normalViewPr>
  <p:slideViewPr>
    <p:cSldViewPr showGuides="1">
      <p:cViewPr varScale="1">
        <p:scale>
          <a:sx n="111" d="100"/>
          <a:sy n="111" d="100"/>
        </p:scale>
        <p:origin x="1020" y="11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82B341-8550-4C38-AB2C-910659D35F2D}" type="datetimeFigureOut">
              <a:rPr lang="ko-KR" altLang="en-US" smtClean="0"/>
              <a:pPr/>
              <a:t>2021-05-14-(Fri)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BBC4C3-C40E-47CE-BC9A-0E1900EE4C6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03806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5217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"/>
          <a:stretch/>
        </p:blipFill>
        <p:spPr>
          <a:xfrm>
            <a:off x="0" y="23055"/>
            <a:ext cx="9906000" cy="681188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1432" y="6453336"/>
            <a:ext cx="921296" cy="28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1432" y="6453336"/>
            <a:ext cx="921296" cy="28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987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1432" y="6453336"/>
            <a:ext cx="921296" cy="28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652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콘텐츠 2개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9759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5637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9763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9931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  <p:sldLayoutId id="2147483651" r:id="rId4"/>
    <p:sldLayoutId id="2147483652" r:id="rId5"/>
    <p:sldLayoutId id="2147483653" r:id="rId6"/>
    <p:sldLayoutId id="2147483654" r:id="rId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3018" y="2689756"/>
            <a:ext cx="78774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i-META6 </a:t>
            </a:r>
            <a:r>
              <a:rPr lang="ko-KR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쿼리 </a:t>
            </a:r>
            <a:r>
              <a:rPr lang="ko-KR" altLang="en-US" sz="28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미리보기</a:t>
            </a:r>
            <a:r>
              <a:rPr lang="ko-KR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버튼</a:t>
            </a:r>
            <a:r>
              <a:rPr lang="en-US" altLang="ko-KR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28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권한관리</a:t>
            </a:r>
            <a:r>
              <a:rPr lang="ko-KR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가이드</a:t>
            </a:r>
          </a:p>
        </p:txBody>
      </p:sp>
      <p:cxnSp>
        <p:nvCxnSpPr>
          <p:cNvPr id="6" name="직선 연결선 5"/>
          <p:cNvCxnSpPr/>
          <p:nvPr/>
        </p:nvCxnSpPr>
        <p:spPr>
          <a:xfrm>
            <a:off x="416496" y="2219963"/>
            <a:ext cx="0" cy="1296144"/>
          </a:xfrm>
          <a:prstGeom prst="line">
            <a:avLst/>
          </a:prstGeom>
          <a:ln w="762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03018" y="4366447"/>
            <a:ext cx="7633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2021.05</a:t>
            </a:r>
            <a:endParaRPr lang="ko-KR" altLang="en-US" sz="1200" b="1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787877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11785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1.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버튼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관리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6821DC-568E-44D9-9C4B-710F7C969172}"/>
              </a:ext>
            </a:extLst>
          </p:cNvPr>
          <p:cNvSpPr txBox="1"/>
          <p:nvPr/>
        </p:nvSpPr>
        <p:spPr>
          <a:xfrm>
            <a:off x="200472" y="5518973"/>
            <a:ext cx="90730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latin typeface="+mj-lt"/>
              </a:rPr>
              <a:t>1. </a:t>
            </a:r>
            <a:r>
              <a:rPr lang="ko-KR" altLang="en-US" sz="1200" dirty="0" smtClean="0">
                <a:latin typeface="+mj-lt"/>
              </a:rPr>
              <a:t>최신 패치 적용된 상태라면 </a:t>
            </a:r>
            <a:r>
              <a:rPr lang="en-US" altLang="ko-KR" sz="1200" dirty="0" smtClean="0">
                <a:latin typeface="+mj-lt"/>
              </a:rPr>
              <a:t>PV_SQLPREVIEW </a:t>
            </a:r>
            <a:r>
              <a:rPr lang="ko-KR" altLang="en-US" sz="1200" dirty="0" smtClean="0">
                <a:latin typeface="+mj-lt"/>
              </a:rPr>
              <a:t>코드가 추가되어 있는지 확인한다</a:t>
            </a:r>
            <a:r>
              <a:rPr lang="en-US" altLang="ko-KR" sz="1200" dirty="0" smtClean="0">
                <a:latin typeface="+mj-lt"/>
              </a:rPr>
              <a:t>.</a:t>
            </a:r>
            <a:endParaRPr lang="en-US" altLang="ko-KR" sz="1200" dirty="0">
              <a:latin typeface="+mj-lt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183" y="977440"/>
            <a:ext cx="8248217" cy="4467784"/>
          </a:xfrm>
          <a:prstGeom prst="rect">
            <a:avLst/>
          </a:prstGeom>
        </p:spPr>
      </p:pic>
      <p:sp>
        <p:nvSpPr>
          <p:cNvPr id="16" name="TextBox 46">
            <a:extLst>
              <a:ext uri="{FF2B5EF4-FFF2-40B4-BE49-F238E27FC236}">
                <a16:creationId xmlns:a16="http://schemas.microsoft.com/office/drawing/2014/main" id="{4911BF5A-5EBB-4A7C-B72D-540BC3235DB9}"/>
              </a:ext>
            </a:extLst>
          </p:cNvPr>
          <p:cNvSpPr txBox="1"/>
          <p:nvPr/>
        </p:nvSpPr>
        <p:spPr>
          <a:xfrm>
            <a:off x="718645" y="1868385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400" b="1" dirty="0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1B036E5D-1735-4A30-848E-3A34BA3BD598}"/>
              </a:ext>
            </a:extLst>
          </p:cNvPr>
          <p:cNvSpPr/>
          <p:nvPr/>
        </p:nvSpPr>
        <p:spPr>
          <a:xfrm>
            <a:off x="764775" y="2149834"/>
            <a:ext cx="2604049" cy="181592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66964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466" y="963561"/>
            <a:ext cx="9004469" cy="3079007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15376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2. </a:t>
            </a:r>
            <a:r>
              <a:rPr lang="ko-KR" alt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버튼권한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관리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6821DC-568E-44D9-9C4B-710F7C969172}"/>
              </a:ext>
            </a:extLst>
          </p:cNvPr>
          <p:cNvSpPr txBox="1"/>
          <p:nvPr/>
        </p:nvSpPr>
        <p:spPr>
          <a:xfrm>
            <a:off x="272480" y="4077072"/>
            <a:ext cx="90730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ko-KR" altLang="en-US" sz="1200" dirty="0" smtClean="0"/>
              <a:t>전체 </a:t>
            </a:r>
            <a:r>
              <a:rPr lang="ko-KR" altLang="en-US" sz="1200" dirty="0" err="1" smtClean="0"/>
              <a:t>권한부여</a:t>
            </a:r>
            <a:r>
              <a:rPr lang="ko-KR" altLang="en-US" sz="1200" dirty="0" smtClean="0"/>
              <a:t> </a:t>
            </a:r>
            <a:r>
              <a:rPr lang="en-US" altLang="ko-KR" sz="1200" dirty="0" smtClean="0"/>
              <a:t>radio button</a:t>
            </a:r>
            <a:r>
              <a:rPr lang="ko-KR" altLang="en-US" sz="1200" dirty="0" smtClean="0"/>
              <a:t>을 선택한다</a:t>
            </a:r>
            <a:r>
              <a:rPr lang="en-US" altLang="ko-KR" sz="1200" dirty="0" smtClean="0"/>
              <a:t>.</a:t>
            </a:r>
          </a:p>
          <a:p>
            <a:pPr marL="228600" indent="-228600">
              <a:buAutoNum type="arabicPeriod"/>
            </a:pPr>
            <a:endParaRPr lang="en-US" altLang="ko-KR" sz="1200" dirty="0" smtClean="0"/>
          </a:p>
          <a:p>
            <a:pPr marL="228600" indent="-228600">
              <a:buAutoNum type="arabicPeriod" startAt="2"/>
            </a:pPr>
            <a:r>
              <a:rPr lang="ko-KR" altLang="en-US" sz="1200" dirty="0" smtClean="0"/>
              <a:t>정책에 따라 </a:t>
            </a:r>
            <a:r>
              <a:rPr lang="ko-KR" altLang="en-US" sz="1200" dirty="0" err="1" smtClean="0"/>
              <a:t>허용리스트</a:t>
            </a:r>
            <a:r>
              <a:rPr lang="ko-KR" altLang="en-US" sz="1200" dirty="0" smtClean="0"/>
              <a:t> 또는 </a:t>
            </a:r>
            <a:r>
              <a:rPr lang="ko-KR" altLang="en-US" sz="1200" dirty="0" err="1" smtClean="0"/>
              <a:t>차단리스트</a:t>
            </a:r>
            <a:r>
              <a:rPr lang="ko-KR" altLang="en-US" sz="1200" dirty="0" smtClean="0"/>
              <a:t> </a:t>
            </a:r>
            <a:r>
              <a:rPr lang="en-US" altLang="ko-KR" sz="1200" dirty="0" smtClean="0"/>
              <a:t>radio button</a:t>
            </a:r>
            <a:r>
              <a:rPr lang="ko-KR" altLang="en-US" sz="1200" dirty="0" smtClean="0"/>
              <a:t>을 선택한다</a:t>
            </a:r>
            <a:r>
              <a:rPr lang="en-US" altLang="ko-KR" sz="1200" dirty="0" smtClean="0"/>
              <a:t>.</a:t>
            </a:r>
          </a:p>
          <a:p>
            <a:pPr marL="228600" indent="-228600">
              <a:buAutoNum type="arabicPeriod" startAt="2"/>
            </a:pPr>
            <a:endParaRPr lang="en-US" altLang="ko-KR" sz="1200" dirty="0"/>
          </a:p>
          <a:p>
            <a:pPr marL="228600" indent="-228600">
              <a:buAutoNum type="arabicPeriod" startAt="2"/>
            </a:pPr>
            <a:r>
              <a:rPr lang="ko-KR" altLang="en-US" sz="1200" dirty="0" smtClean="0"/>
              <a:t>추가 버튼 클릭한다</a:t>
            </a:r>
            <a:r>
              <a:rPr lang="en-US" altLang="ko-KR" sz="1200" dirty="0" smtClean="0"/>
              <a:t>.</a:t>
            </a:r>
            <a:endParaRPr lang="en-US" altLang="ko-KR" sz="1200" dirty="0"/>
          </a:p>
        </p:txBody>
      </p:sp>
      <p:sp>
        <p:nvSpPr>
          <p:cNvPr id="10" name="TextBox 46">
            <a:extLst>
              <a:ext uri="{FF2B5EF4-FFF2-40B4-BE49-F238E27FC236}">
                <a16:creationId xmlns:a16="http://schemas.microsoft.com/office/drawing/2014/main" id="{4911BF5A-5EBB-4A7C-B72D-540BC3235DB9}"/>
              </a:ext>
            </a:extLst>
          </p:cNvPr>
          <p:cNvSpPr txBox="1"/>
          <p:nvPr/>
        </p:nvSpPr>
        <p:spPr>
          <a:xfrm>
            <a:off x="2450877" y="1467741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400" b="1" dirty="0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11" name="TextBox 37">
            <a:extLst>
              <a:ext uri="{FF2B5EF4-FFF2-40B4-BE49-F238E27FC236}">
                <a16:creationId xmlns:a16="http://schemas.microsoft.com/office/drawing/2014/main" id="{4911BF5A-5EBB-4A7C-B72D-540BC3235DB9}"/>
              </a:ext>
            </a:extLst>
          </p:cNvPr>
          <p:cNvSpPr txBox="1"/>
          <p:nvPr/>
        </p:nvSpPr>
        <p:spPr>
          <a:xfrm>
            <a:off x="4444782" y="1481730"/>
            <a:ext cx="364202" cy="2797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400" b="1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12" name="TextBox 44">
            <a:extLst>
              <a:ext uri="{FF2B5EF4-FFF2-40B4-BE49-F238E27FC236}">
                <a16:creationId xmlns:a16="http://schemas.microsoft.com/office/drawing/2014/main" id="{0E5BD4F4-BDB9-463A-803E-AD52D1629B67}"/>
              </a:ext>
            </a:extLst>
          </p:cNvPr>
          <p:cNvSpPr txBox="1"/>
          <p:nvPr/>
        </p:nvSpPr>
        <p:spPr>
          <a:xfrm>
            <a:off x="8041771" y="1705352"/>
            <a:ext cx="3642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400" b="1" dirty="0">
                <a:solidFill>
                  <a:srgbClr val="FF0000"/>
                </a:solidFill>
              </a:rPr>
              <a:t>③</a:t>
            </a: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1B036E5D-1735-4A30-848E-3A34BA3BD598}"/>
              </a:ext>
            </a:extLst>
          </p:cNvPr>
          <p:cNvSpPr/>
          <p:nvPr/>
        </p:nvSpPr>
        <p:spPr>
          <a:xfrm>
            <a:off x="7816068" y="2011168"/>
            <a:ext cx="737332" cy="277345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1B036E5D-1735-4A30-848E-3A34BA3BD598}"/>
              </a:ext>
            </a:extLst>
          </p:cNvPr>
          <p:cNvSpPr/>
          <p:nvPr/>
        </p:nvSpPr>
        <p:spPr>
          <a:xfrm>
            <a:off x="2439217" y="1742169"/>
            <a:ext cx="929607" cy="271768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1B036E5D-1735-4A30-848E-3A34BA3BD598}"/>
              </a:ext>
            </a:extLst>
          </p:cNvPr>
          <p:cNvSpPr/>
          <p:nvPr/>
        </p:nvSpPr>
        <p:spPr>
          <a:xfrm>
            <a:off x="3656856" y="1733916"/>
            <a:ext cx="2304256" cy="280021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37661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2935" y="4711918"/>
            <a:ext cx="6453146" cy="1724835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480" y="948335"/>
            <a:ext cx="6032423" cy="4208857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15376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2. </a:t>
            </a:r>
            <a:r>
              <a:rPr lang="ko-KR" altLang="en-US" sz="1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버튼권한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관리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6821DC-568E-44D9-9C4B-710F7C969172}"/>
              </a:ext>
            </a:extLst>
          </p:cNvPr>
          <p:cNvSpPr txBox="1"/>
          <p:nvPr/>
        </p:nvSpPr>
        <p:spPr>
          <a:xfrm>
            <a:off x="6333432" y="1061138"/>
            <a:ext cx="33720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US" altLang="ko-KR" sz="1200" dirty="0" smtClean="0"/>
              <a:t>SQLPREVIEW </a:t>
            </a:r>
            <a:r>
              <a:rPr lang="ko-KR" altLang="en-US" sz="1200" dirty="0" smtClean="0"/>
              <a:t>를 체크한다</a:t>
            </a:r>
            <a:r>
              <a:rPr lang="en-US" altLang="ko-KR" sz="1200" dirty="0" smtClean="0"/>
              <a:t>.</a:t>
            </a:r>
          </a:p>
          <a:p>
            <a:pPr marL="228600" indent="-228600">
              <a:buAutoNum type="arabicPeriod"/>
            </a:pPr>
            <a:endParaRPr lang="en-US" altLang="ko-KR" sz="1200" dirty="0" smtClean="0"/>
          </a:p>
          <a:p>
            <a:pPr marL="228600" indent="-228600">
              <a:buAutoNum type="arabicPeriod" startAt="2"/>
            </a:pPr>
            <a:r>
              <a:rPr lang="ko-KR" altLang="en-US" sz="1200" dirty="0" smtClean="0"/>
              <a:t>결과 내 검색 체크 해제하고 검색할 </a:t>
            </a:r>
            <a:r>
              <a:rPr lang="en-US" altLang="ko-KR" sz="1200" dirty="0" smtClean="0"/>
              <a:t>keyword</a:t>
            </a:r>
            <a:r>
              <a:rPr lang="ko-KR" altLang="en-US" sz="1200" dirty="0" smtClean="0"/>
              <a:t>를 넣고 </a:t>
            </a:r>
            <a:r>
              <a:rPr lang="en-US" altLang="ko-KR" sz="1200" dirty="0" smtClean="0"/>
              <a:t>enter </a:t>
            </a:r>
            <a:r>
              <a:rPr lang="ko-KR" altLang="en-US" sz="1200" dirty="0" smtClean="0"/>
              <a:t>하여 조회한다</a:t>
            </a:r>
            <a:r>
              <a:rPr lang="en-US" altLang="ko-KR" sz="1200" dirty="0" smtClean="0"/>
              <a:t>.</a:t>
            </a:r>
            <a:endParaRPr lang="en-US" altLang="ko-KR" sz="1200" dirty="0" smtClean="0"/>
          </a:p>
          <a:p>
            <a:pPr marL="228600" indent="-228600">
              <a:buAutoNum type="arabicPeriod" startAt="2"/>
            </a:pPr>
            <a:endParaRPr lang="en-US" altLang="ko-KR" sz="1200" dirty="0"/>
          </a:p>
          <a:p>
            <a:pPr marL="228600" indent="-228600">
              <a:buAutoNum type="arabicPeriod" startAt="2"/>
            </a:pPr>
            <a:r>
              <a:rPr lang="ko-KR" altLang="en-US" sz="1200" dirty="0" smtClean="0"/>
              <a:t>조회된 목록에서 추가할 항목을 체크한다</a:t>
            </a:r>
            <a:r>
              <a:rPr lang="en-US" altLang="ko-KR" sz="1200" dirty="0" smtClean="0"/>
              <a:t>.</a:t>
            </a:r>
          </a:p>
          <a:p>
            <a:pPr marL="228600" indent="-228600">
              <a:buAutoNum type="arabicPeriod" startAt="2"/>
            </a:pPr>
            <a:endParaRPr lang="en-US" altLang="ko-KR" sz="1200" dirty="0"/>
          </a:p>
          <a:p>
            <a:pPr marL="228600" indent="-228600">
              <a:buAutoNum type="arabicPeriod" startAt="2"/>
            </a:pPr>
            <a:r>
              <a:rPr lang="ko-KR" altLang="en-US" sz="1200" dirty="0" smtClean="0"/>
              <a:t>확인 버튼을 클릭한다</a:t>
            </a:r>
            <a:r>
              <a:rPr lang="en-US" altLang="ko-KR" sz="1200" dirty="0" smtClean="0"/>
              <a:t>.</a:t>
            </a:r>
          </a:p>
          <a:p>
            <a:pPr marL="228600" indent="-228600">
              <a:buAutoNum type="arabicPeriod" startAt="2"/>
            </a:pPr>
            <a:endParaRPr lang="en-US" altLang="ko-KR" sz="1200" dirty="0"/>
          </a:p>
          <a:p>
            <a:pPr marL="228600" indent="-228600">
              <a:buAutoNum type="arabicPeriod" startAt="2"/>
            </a:pPr>
            <a:r>
              <a:rPr lang="ko-KR" altLang="en-US" sz="1200" dirty="0" smtClean="0"/>
              <a:t>추가된 리스트를 확인한다</a:t>
            </a:r>
            <a:r>
              <a:rPr lang="en-US" altLang="ko-KR" sz="1200" dirty="0" smtClean="0"/>
              <a:t>.</a:t>
            </a:r>
            <a:endParaRPr lang="en-US" altLang="ko-KR" sz="1200" dirty="0"/>
          </a:p>
        </p:txBody>
      </p:sp>
      <p:sp>
        <p:nvSpPr>
          <p:cNvPr id="15" name="TextBox 46">
            <a:extLst>
              <a:ext uri="{FF2B5EF4-FFF2-40B4-BE49-F238E27FC236}">
                <a16:creationId xmlns:a16="http://schemas.microsoft.com/office/drawing/2014/main" id="{4911BF5A-5EBB-4A7C-B72D-540BC3235DB9}"/>
              </a:ext>
            </a:extLst>
          </p:cNvPr>
          <p:cNvSpPr txBox="1"/>
          <p:nvPr/>
        </p:nvSpPr>
        <p:spPr>
          <a:xfrm>
            <a:off x="3114716" y="1926950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400" b="1" dirty="0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1B036E5D-1735-4A30-848E-3A34BA3BD598}"/>
              </a:ext>
            </a:extLst>
          </p:cNvPr>
          <p:cNvSpPr/>
          <p:nvPr/>
        </p:nvSpPr>
        <p:spPr>
          <a:xfrm>
            <a:off x="2288705" y="1988840"/>
            <a:ext cx="826012" cy="245887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1" name="TextBox 37">
            <a:extLst>
              <a:ext uri="{FF2B5EF4-FFF2-40B4-BE49-F238E27FC236}">
                <a16:creationId xmlns:a16="http://schemas.microsoft.com/office/drawing/2014/main" id="{4911BF5A-5EBB-4A7C-B72D-540BC3235DB9}"/>
              </a:ext>
            </a:extLst>
          </p:cNvPr>
          <p:cNvSpPr txBox="1"/>
          <p:nvPr/>
        </p:nvSpPr>
        <p:spPr>
          <a:xfrm>
            <a:off x="3080792" y="2318271"/>
            <a:ext cx="364202" cy="2797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400" b="1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1B036E5D-1735-4A30-848E-3A34BA3BD598}"/>
              </a:ext>
            </a:extLst>
          </p:cNvPr>
          <p:cNvSpPr/>
          <p:nvPr/>
        </p:nvSpPr>
        <p:spPr>
          <a:xfrm>
            <a:off x="3339060" y="2395255"/>
            <a:ext cx="2478036" cy="202813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4" name="TextBox 44">
            <a:extLst>
              <a:ext uri="{FF2B5EF4-FFF2-40B4-BE49-F238E27FC236}">
                <a16:creationId xmlns:a16="http://schemas.microsoft.com/office/drawing/2014/main" id="{0E5BD4F4-BDB9-463A-803E-AD52D1629B67}"/>
              </a:ext>
            </a:extLst>
          </p:cNvPr>
          <p:cNvSpPr txBox="1"/>
          <p:nvPr/>
        </p:nvSpPr>
        <p:spPr>
          <a:xfrm>
            <a:off x="2106604" y="2741124"/>
            <a:ext cx="3642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400" b="1" dirty="0">
                <a:solidFill>
                  <a:srgbClr val="FF0000"/>
                </a:solidFill>
              </a:rPr>
              <a:t>③</a:t>
            </a: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1B036E5D-1735-4A30-848E-3A34BA3BD598}"/>
              </a:ext>
            </a:extLst>
          </p:cNvPr>
          <p:cNvSpPr/>
          <p:nvPr/>
        </p:nvSpPr>
        <p:spPr>
          <a:xfrm>
            <a:off x="2346847" y="2741124"/>
            <a:ext cx="389804" cy="234068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6" name="TextBox 40">
            <a:extLst>
              <a:ext uri="{FF2B5EF4-FFF2-40B4-BE49-F238E27FC236}">
                <a16:creationId xmlns:a16="http://schemas.microsoft.com/office/drawing/2014/main" id="{0E5BD4F4-BDB9-463A-803E-AD52D1629B67}"/>
              </a:ext>
            </a:extLst>
          </p:cNvPr>
          <p:cNvSpPr txBox="1"/>
          <p:nvPr/>
        </p:nvSpPr>
        <p:spPr>
          <a:xfrm>
            <a:off x="4664968" y="4767535"/>
            <a:ext cx="3642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400" b="1" dirty="0">
                <a:solidFill>
                  <a:srgbClr val="FF0000"/>
                </a:solidFill>
              </a:rPr>
              <a:t>④</a:t>
            </a: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1B036E5D-1735-4A30-848E-3A34BA3BD598}"/>
              </a:ext>
            </a:extLst>
          </p:cNvPr>
          <p:cNvSpPr/>
          <p:nvPr/>
        </p:nvSpPr>
        <p:spPr>
          <a:xfrm>
            <a:off x="4970862" y="4840038"/>
            <a:ext cx="630209" cy="234068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8" name="TextBox 25">
            <a:extLst>
              <a:ext uri="{FF2B5EF4-FFF2-40B4-BE49-F238E27FC236}">
                <a16:creationId xmlns:a16="http://schemas.microsoft.com/office/drawing/2014/main" id="{B0420FB1-BD43-4F3D-85AB-FEE94AD45D21}"/>
              </a:ext>
            </a:extLst>
          </p:cNvPr>
          <p:cNvSpPr txBox="1"/>
          <p:nvPr/>
        </p:nvSpPr>
        <p:spPr>
          <a:xfrm>
            <a:off x="4970862" y="5744502"/>
            <a:ext cx="3642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400" b="1" dirty="0">
                <a:solidFill>
                  <a:srgbClr val="FF0000"/>
                </a:solidFill>
              </a:rPr>
              <a:t>⑤</a:t>
            </a: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1B036E5D-1735-4A30-848E-3A34BA3BD598}"/>
              </a:ext>
            </a:extLst>
          </p:cNvPr>
          <p:cNvSpPr/>
          <p:nvPr/>
        </p:nvSpPr>
        <p:spPr>
          <a:xfrm>
            <a:off x="5285965" y="5594159"/>
            <a:ext cx="4190115" cy="499137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43177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183" y="977441"/>
            <a:ext cx="8248217" cy="3264224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18421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3.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제품 별 옵션 설정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TextBox 46">
            <a:extLst>
              <a:ext uri="{FF2B5EF4-FFF2-40B4-BE49-F238E27FC236}">
                <a16:creationId xmlns:a16="http://schemas.microsoft.com/office/drawing/2014/main" id="{4911BF5A-5EBB-4A7C-B72D-540BC3235DB9}"/>
              </a:ext>
            </a:extLst>
          </p:cNvPr>
          <p:cNvSpPr txBox="1"/>
          <p:nvPr/>
        </p:nvSpPr>
        <p:spPr>
          <a:xfrm>
            <a:off x="1280592" y="1611235"/>
            <a:ext cx="3642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400" b="1" dirty="0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11" name="TextBox 37">
            <a:extLst>
              <a:ext uri="{FF2B5EF4-FFF2-40B4-BE49-F238E27FC236}">
                <a16:creationId xmlns:a16="http://schemas.microsoft.com/office/drawing/2014/main" id="{4911BF5A-5EBB-4A7C-B72D-540BC3235DB9}"/>
              </a:ext>
            </a:extLst>
          </p:cNvPr>
          <p:cNvSpPr txBox="1"/>
          <p:nvPr/>
        </p:nvSpPr>
        <p:spPr>
          <a:xfrm>
            <a:off x="265918" y="2469654"/>
            <a:ext cx="364202" cy="2797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400" b="1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01432A0F-3C4C-4790-BE7C-D2873DE749B5}"/>
              </a:ext>
            </a:extLst>
          </p:cNvPr>
          <p:cNvSpPr/>
          <p:nvPr/>
        </p:nvSpPr>
        <p:spPr>
          <a:xfrm>
            <a:off x="1136576" y="1896670"/>
            <a:ext cx="1171310" cy="164178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E6821DC-568E-44D9-9C4B-710F7C969172}"/>
              </a:ext>
            </a:extLst>
          </p:cNvPr>
          <p:cNvSpPr txBox="1"/>
          <p:nvPr/>
        </p:nvSpPr>
        <p:spPr>
          <a:xfrm>
            <a:off x="272480" y="4285545"/>
            <a:ext cx="90730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ko-KR" altLang="en-US" sz="1200" dirty="0" err="1" smtClean="0"/>
              <a:t>모듈명을</a:t>
            </a:r>
            <a:r>
              <a:rPr lang="ko-KR" altLang="en-US" sz="1200" dirty="0" smtClean="0"/>
              <a:t> </a:t>
            </a:r>
            <a:r>
              <a:rPr lang="en-US" altLang="ko-KR" sz="1200" dirty="0" smtClean="0"/>
              <a:t>METAVIEW</a:t>
            </a:r>
            <a:r>
              <a:rPr lang="ko-KR" altLang="en-US" sz="1200" dirty="0" smtClean="0"/>
              <a:t>로 선택한다</a:t>
            </a:r>
            <a:r>
              <a:rPr lang="en-US" altLang="ko-KR" sz="1200" dirty="0" smtClean="0"/>
              <a:t>.</a:t>
            </a:r>
          </a:p>
          <a:p>
            <a:pPr marL="228600" indent="-228600">
              <a:buAutoNum type="arabicPeriod"/>
            </a:pPr>
            <a:endParaRPr lang="en-US" altLang="ko-KR" sz="1200" dirty="0" smtClean="0"/>
          </a:p>
          <a:p>
            <a:pPr marL="228600" indent="-228600">
              <a:buAutoNum type="arabicPeriod" startAt="2"/>
            </a:pPr>
            <a:r>
              <a:rPr lang="en-US" altLang="ko-KR" sz="1200" dirty="0" err="1" smtClean="0"/>
              <a:t>CheckAuthMETASQLPreviewButton</a:t>
            </a:r>
            <a:r>
              <a:rPr lang="en-US" altLang="ko-KR" sz="1200" dirty="0" smtClean="0"/>
              <a:t> </a:t>
            </a:r>
            <a:r>
              <a:rPr lang="ko-KR" altLang="en-US" sz="1200" dirty="0" smtClean="0"/>
              <a:t>을</a:t>
            </a:r>
            <a:r>
              <a:rPr lang="en-US" altLang="ko-KR" sz="1200" dirty="0" smtClean="0"/>
              <a:t> true</a:t>
            </a:r>
            <a:r>
              <a:rPr lang="ko-KR" altLang="en-US" sz="1200" dirty="0" smtClean="0"/>
              <a:t>로 선택한다</a:t>
            </a:r>
            <a:r>
              <a:rPr lang="en-US" altLang="ko-KR" sz="1200" dirty="0" smtClean="0"/>
              <a:t>.</a:t>
            </a:r>
            <a:endParaRPr lang="en-US" altLang="ko-KR" sz="1200" dirty="0" smtClean="0"/>
          </a:p>
          <a:p>
            <a:pPr marL="228600" indent="-228600">
              <a:buAutoNum type="arabicPeriod" startAt="2"/>
            </a:pPr>
            <a:endParaRPr lang="en-US" altLang="ko-KR" sz="1200" dirty="0"/>
          </a:p>
          <a:p>
            <a:pPr marL="228600" indent="-228600">
              <a:buAutoNum type="arabicPeriod" startAt="2"/>
            </a:pPr>
            <a:r>
              <a:rPr lang="ko-KR" altLang="en-US" sz="1200" dirty="0" smtClean="0"/>
              <a:t>저장 버튼을 클릭한다</a:t>
            </a:r>
            <a:r>
              <a:rPr lang="en-US" altLang="ko-KR" sz="1200" dirty="0" smtClean="0"/>
              <a:t>.</a:t>
            </a:r>
            <a:endParaRPr lang="en-US" altLang="ko-KR" sz="1200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01432A0F-3C4C-4790-BE7C-D2873DE749B5}"/>
              </a:ext>
            </a:extLst>
          </p:cNvPr>
          <p:cNvSpPr/>
          <p:nvPr/>
        </p:nvSpPr>
        <p:spPr>
          <a:xfrm>
            <a:off x="550920" y="2500941"/>
            <a:ext cx="3681999" cy="248510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6" name="TextBox 44">
            <a:extLst>
              <a:ext uri="{FF2B5EF4-FFF2-40B4-BE49-F238E27FC236}">
                <a16:creationId xmlns:a16="http://schemas.microsoft.com/office/drawing/2014/main" id="{0E5BD4F4-BDB9-463A-803E-AD52D1629B67}"/>
              </a:ext>
            </a:extLst>
          </p:cNvPr>
          <p:cNvSpPr txBox="1"/>
          <p:nvPr/>
        </p:nvSpPr>
        <p:spPr>
          <a:xfrm>
            <a:off x="7195377" y="1196752"/>
            <a:ext cx="3642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400" b="1" dirty="0">
                <a:solidFill>
                  <a:srgbClr val="FF0000"/>
                </a:solidFill>
              </a:rPr>
              <a:t>③</a:t>
            </a: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1432A0F-3C4C-4790-BE7C-D2873DE749B5}"/>
              </a:ext>
            </a:extLst>
          </p:cNvPr>
          <p:cNvSpPr/>
          <p:nvPr/>
        </p:nvSpPr>
        <p:spPr>
          <a:xfrm>
            <a:off x="7200714" y="1466320"/>
            <a:ext cx="632606" cy="257520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16345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531" y="980729"/>
            <a:ext cx="5875605" cy="4229670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36981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altLang="ko-K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-META Viewer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쿼리 </a:t>
            </a:r>
            <a:r>
              <a:rPr lang="ko-KR" alt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미리보기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버튼 확인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TextBox 46">
            <a:extLst>
              <a:ext uri="{FF2B5EF4-FFF2-40B4-BE49-F238E27FC236}">
                <a16:creationId xmlns:a16="http://schemas.microsoft.com/office/drawing/2014/main" id="{4911BF5A-5EBB-4A7C-B72D-540BC3235DB9}"/>
              </a:ext>
            </a:extLst>
          </p:cNvPr>
          <p:cNvSpPr txBox="1"/>
          <p:nvPr/>
        </p:nvSpPr>
        <p:spPr>
          <a:xfrm>
            <a:off x="56456" y="4921423"/>
            <a:ext cx="3642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400" b="1" dirty="0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01432A0F-3C4C-4790-BE7C-D2873DE749B5}"/>
              </a:ext>
            </a:extLst>
          </p:cNvPr>
          <p:cNvSpPr/>
          <p:nvPr/>
        </p:nvSpPr>
        <p:spPr>
          <a:xfrm>
            <a:off x="396756" y="4993222"/>
            <a:ext cx="1171310" cy="164178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E6821DC-568E-44D9-9C4B-710F7C969172}"/>
              </a:ext>
            </a:extLst>
          </p:cNvPr>
          <p:cNvSpPr txBox="1"/>
          <p:nvPr/>
        </p:nvSpPr>
        <p:spPr>
          <a:xfrm>
            <a:off x="6333432" y="1061138"/>
            <a:ext cx="33720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ko-KR" altLang="en-US" sz="1200" dirty="0" smtClean="0"/>
              <a:t>권한에 따라 쿼리 미리 보기 버튼을 감춘다</a:t>
            </a:r>
            <a:r>
              <a:rPr lang="en-US" altLang="ko-KR" sz="1200" dirty="0" smtClean="0"/>
              <a:t>.</a:t>
            </a:r>
          </a:p>
          <a:p>
            <a:endParaRPr lang="en-US" altLang="ko-KR" sz="1200" dirty="0" smtClean="0"/>
          </a:p>
          <a:p>
            <a:r>
              <a:rPr lang="en-US" altLang="ko-KR" sz="1200" dirty="0" smtClean="0"/>
              <a:t>※ </a:t>
            </a:r>
            <a:r>
              <a:rPr lang="ko-KR" altLang="en-US" sz="1200" dirty="0" smtClean="0"/>
              <a:t>해당 옵션은 </a:t>
            </a:r>
            <a:r>
              <a:rPr lang="en-US" altLang="ko-KR" sz="1200" dirty="0" err="1" smtClean="0"/>
              <a:t>i</a:t>
            </a:r>
            <a:r>
              <a:rPr lang="en-US" altLang="ko-KR" sz="1200" dirty="0" smtClean="0"/>
              <a:t>-META Designer, </a:t>
            </a:r>
            <a:r>
              <a:rPr lang="en-US" altLang="ko-KR" sz="1200" dirty="0" err="1" smtClean="0"/>
              <a:t>i</a:t>
            </a:r>
            <a:r>
              <a:rPr lang="en-US" altLang="ko-KR" sz="1200" dirty="0" smtClean="0"/>
              <a:t>-AUD, </a:t>
            </a:r>
            <a:r>
              <a:rPr lang="en-US" altLang="ko-KR" sz="1200" dirty="0" err="1" smtClean="0"/>
              <a:t>i</a:t>
            </a:r>
            <a:r>
              <a:rPr lang="en-US" altLang="ko-KR" sz="1200" dirty="0" smtClean="0"/>
              <a:t>-Matrix </a:t>
            </a:r>
            <a:r>
              <a:rPr lang="ko-KR" altLang="en-US" sz="1200" dirty="0" smtClean="0"/>
              <a:t>등 모든 제품에 적용된다</a:t>
            </a:r>
            <a:r>
              <a:rPr lang="en-US" altLang="ko-KR" sz="1200" dirty="0" smtClean="0"/>
              <a:t>.</a:t>
            </a:r>
            <a:endParaRPr lang="en-US" altLang="ko-KR" sz="1200" dirty="0"/>
          </a:p>
        </p:txBody>
      </p:sp>
    </p:spTree>
    <p:extLst>
      <p:ext uri="{BB962C8B-B14F-4D97-AF65-F5344CB8AC3E}">
        <p14:creationId xmlns:p14="http://schemas.microsoft.com/office/powerpoint/2010/main" val="17311496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48646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6350">
          <a:solidFill>
            <a:srgbClr val="4A7EBB"/>
          </a:solidFill>
          <a:headEnd type="none"/>
          <a:tailEnd type="triangl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9874</TotalTime>
  <Words>147</Words>
  <Application>Microsoft Office PowerPoint</Application>
  <PresentationFormat>A4 용지(210x297mm)</PresentationFormat>
  <Paragraphs>43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1" baseType="lpstr">
      <vt:lpstr>HY견고딕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BI MATRIX MKTG</dc:creator>
  <cp:lastModifiedBy>mkkim</cp:lastModifiedBy>
  <cp:revision>544</cp:revision>
  <dcterms:created xsi:type="dcterms:W3CDTF">2015-11-30T06:50:17Z</dcterms:created>
  <dcterms:modified xsi:type="dcterms:W3CDTF">2021-05-14T07:38:50Z</dcterms:modified>
</cp:coreProperties>
</file>