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729" r:id="rId2"/>
    <p:sldId id="730" r:id="rId3"/>
    <p:sldId id="744" r:id="rId4"/>
    <p:sldId id="745" r:id="rId5"/>
    <p:sldId id="731" r:id="rId6"/>
    <p:sldId id="732" r:id="rId7"/>
    <p:sldId id="707" r:id="rId8"/>
    <p:sldId id="715" r:id="rId9"/>
    <p:sldId id="718" r:id="rId10"/>
    <p:sldId id="719" r:id="rId11"/>
    <p:sldId id="720" r:id="rId12"/>
    <p:sldId id="721" r:id="rId13"/>
    <p:sldId id="722" r:id="rId14"/>
    <p:sldId id="723" r:id="rId15"/>
    <p:sldId id="733" r:id="rId16"/>
    <p:sldId id="734" r:id="rId17"/>
    <p:sldId id="739" r:id="rId18"/>
    <p:sldId id="740" r:id="rId19"/>
    <p:sldId id="724" r:id="rId20"/>
    <p:sldId id="725" r:id="rId21"/>
    <p:sldId id="735" r:id="rId22"/>
    <p:sldId id="742" r:id="rId23"/>
    <p:sldId id="743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00CC"/>
    <a:srgbClr val="A91E24"/>
    <a:srgbClr val="000000"/>
    <a:srgbClr val="3C3F4E"/>
    <a:srgbClr val="FFFFFF"/>
    <a:srgbClr val="E6E6E6"/>
    <a:srgbClr val="ECECEC"/>
    <a:srgbClr val="D9D9D9"/>
    <a:srgbClr val="3D3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6823" autoAdjust="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2021-04-06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2021-04-06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2242" y="6135466"/>
            <a:ext cx="1313210" cy="40732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649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Title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18129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en-US" altLang="ko-KR" sz="1000" dirty="0"/>
              <a:t>2020</a:t>
            </a:r>
            <a:r>
              <a:rPr lang="ko-KR" altLang="en-US" sz="1000" dirty="0"/>
              <a:t>년 기술연구소 </a:t>
            </a:r>
            <a:r>
              <a:rPr lang="ko-KR" altLang="en-US" sz="1000" dirty="0" err="1"/>
              <a:t>워크샵</a:t>
            </a:r>
            <a:r>
              <a:rPr lang="ko-KR" altLang="en-US" sz="1000" dirty="0"/>
              <a:t>  </a:t>
            </a:r>
            <a:r>
              <a:rPr lang="en-US" altLang="ko-KR" sz="1000" dirty="0"/>
              <a:t>/ </a:t>
            </a:r>
            <a:r>
              <a:rPr lang="ko-KR" altLang="en-US" sz="1000" dirty="0"/>
              <a:t>연구</a:t>
            </a:r>
            <a:r>
              <a:rPr lang="en-US" altLang="ko-KR" sz="1000" dirty="0"/>
              <a:t>1</a:t>
            </a:r>
            <a:r>
              <a:rPr lang="ko-KR" altLang="en-US" sz="1000" dirty="0"/>
              <a:t>팀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2CB136F-E959-4B1E-AEB6-026391F38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6" y="2009774"/>
            <a:ext cx="4438650" cy="283845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00C3364-AE92-44A8-BD90-18E536590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964" y="2009773"/>
            <a:ext cx="443865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15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37C493E-52E9-4A1C-98EF-F62A49245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1" y="2231380"/>
            <a:ext cx="4438650" cy="280035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84430C8-2BC0-43E0-8EEA-BE62CA6F8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789" y="2293292"/>
            <a:ext cx="44386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29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EA8567B-9DEB-49E1-A452-864F2BA1C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36" y="1557337"/>
            <a:ext cx="57245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63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2FAA3A74-28BD-498E-A7A6-FB6C7FDBB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1524000"/>
            <a:ext cx="63436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9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3E0A942-E007-4331-9CE3-AC83B1E6D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36" y="1557337"/>
            <a:ext cx="57245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94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ABDB572-30A5-41CF-B059-B44D52B5E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1600200"/>
            <a:ext cx="63436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45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F053F6F-B8B7-4BBC-8213-88CA2AE34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4" y="1557337"/>
            <a:ext cx="843915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69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5307EF5-6604-47A1-A968-F7C1FD2A9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9" y="1524000"/>
            <a:ext cx="85725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74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11DDA725-6DA5-4B0E-80F4-62849862C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6" y="4275189"/>
            <a:ext cx="2143125" cy="125730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42B63F29-909B-40A0-8204-878702EB6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82" y="1498321"/>
            <a:ext cx="6849431" cy="23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28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C2074BB-3AFF-41D6-A07D-8A7B379C7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48" y="4321304"/>
            <a:ext cx="2476500" cy="13335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F9A2294-B0D7-4795-B12A-4B39CD9AE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6" y="1464392"/>
            <a:ext cx="8124825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42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7066897-269A-468C-BAC2-E3FADAB1A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1562100"/>
            <a:ext cx="4610100" cy="37338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BE7797A-7E7E-4844-B693-1A3E4985D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508" y="1214389"/>
            <a:ext cx="224790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0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70902131-BC00-45D8-8C9A-206CFF9D0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7" y="2033584"/>
            <a:ext cx="4438650" cy="279082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AB2166C-89D0-4DAA-9538-84B69A7F6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963" y="2033587"/>
            <a:ext cx="443865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58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F721D021-12BF-4FDE-B2D8-E6198000C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1641987"/>
            <a:ext cx="4762500" cy="38100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3EE0D26D-6163-44C6-806C-35388ECDD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636" y="1295771"/>
            <a:ext cx="22955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59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6465999" y="1312789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id="{FBEA5D1B-B9E0-45EA-8978-F600A5A58DCD}"/>
              </a:ext>
            </a:extLst>
          </p:cNvPr>
          <p:cNvSpPr txBox="1">
            <a:spLocks/>
          </p:cNvSpPr>
          <p:nvPr/>
        </p:nvSpPr>
        <p:spPr>
          <a:xfrm>
            <a:off x="1977008" y="1312788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C542AB9-FB27-4DC9-B51D-340CA2BC2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80" y="1804987"/>
            <a:ext cx="3438525" cy="324802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E2927C2-FA3D-457B-9193-F36A6B405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94" y="1762076"/>
            <a:ext cx="357187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139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4E7628F-09D9-4D6B-929D-EBBDA9D78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63" y="1445729"/>
            <a:ext cx="7591871" cy="440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20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A9BE345-6D71-49B3-9419-8442C96C0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05" y="1358158"/>
            <a:ext cx="8237989" cy="469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44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53474DE-802F-4D4C-900C-B4C6FD8A7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203" y="1515916"/>
            <a:ext cx="3635592" cy="382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52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E4426DB-D350-48A6-95E9-DE4A73B48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738" y="1357564"/>
            <a:ext cx="3936522" cy="414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06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099051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6FC0371-838C-4CD7-A8DF-07D02CAC2D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7" t="5187" r="8050" b="7058"/>
          <a:stretch/>
        </p:blipFill>
        <p:spPr>
          <a:xfrm>
            <a:off x="2427944" y="1698523"/>
            <a:ext cx="4109883" cy="346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60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5" y="771257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381C6FC-31BC-48F2-A0FB-274E18FD7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338" y="1571366"/>
            <a:ext cx="4639322" cy="371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1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12C75F6-10AF-4CE8-9F04-7A740AB71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56" y="1106489"/>
            <a:ext cx="8107486" cy="499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94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TOBE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22DCF82-DBF3-4608-B826-EC55E0D68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70" y="1466235"/>
            <a:ext cx="7851058" cy="392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1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적용 화면</a:t>
            </a:r>
            <a:endParaRPr lang="en-US" altLang="ko-KR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31D698-A6A9-49AE-9019-B2B84E4B9C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165172" cy="252413"/>
          </a:xfrm>
        </p:spPr>
        <p:txBody>
          <a:bodyPr/>
          <a:lstStyle/>
          <a:p>
            <a:pPr algn="ctr"/>
            <a:r>
              <a:rPr lang="ko-KR" altLang="en-US"/>
              <a:t>디자인 적용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41205FBD-C849-41BA-B0EF-7EC9930D34B2}"/>
              </a:ext>
            </a:extLst>
          </p:cNvPr>
          <p:cNvSpPr txBox="1">
            <a:spLocks/>
          </p:cNvSpPr>
          <p:nvPr/>
        </p:nvSpPr>
        <p:spPr>
          <a:xfrm>
            <a:off x="4188166" y="752104"/>
            <a:ext cx="767667" cy="30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dirty="0"/>
              <a:t>ASIS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48A6335-DF31-4B42-96AF-DE7613234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11" y="2098279"/>
            <a:ext cx="4371975" cy="336232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BA6A169-C1FB-498B-B3FB-C080CDA09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689" y="2336405"/>
            <a:ext cx="43434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31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18338</TotalTime>
  <Words>139</Words>
  <Application>Microsoft Office PowerPoint</Application>
  <PresentationFormat>화면 슬라이드 쇼(4:3)</PresentationFormat>
  <Paragraphs>93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KIMSUMIN</cp:lastModifiedBy>
  <cp:revision>1259</cp:revision>
  <dcterms:created xsi:type="dcterms:W3CDTF">2018-04-10T05:56:39Z</dcterms:created>
  <dcterms:modified xsi:type="dcterms:W3CDTF">2021-04-06T01:49:04Z</dcterms:modified>
</cp:coreProperties>
</file>