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312" r:id="rId3"/>
    <p:sldId id="313" r:id="rId4"/>
    <p:sldId id="263" r:id="rId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1F24"/>
    <a:srgbClr val="A5A5A5"/>
    <a:srgbClr val="999999"/>
    <a:srgbClr val="333333"/>
    <a:srgbClr val="D00000"/>
    <a:srgbClr val="404040"/>
    <a:srgbClr val="FF33CC"/>
    <a:srgbClr val="FF00FF"/>
    <a:srgbClr val="1D48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010" autoAdjust="0"/>
  </p:normalViewPr>
  <p:slideViewPr>
    <p:cSldViewPr showGuides="1">
      <p:cViewPr varScale="1">
        <p:scale>
          <a:sx n="90" d="100"/>
          <a:sy n="90" d="100"/>
        </p:scale>
        <p:origin x="90" y="30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AA75CD13-C57F-4FFF-AA98-0E0CC5492C40}" type="datetimeFigureOut">
              <a:rPr lang="ko-KR" altLang="en-US"/>
              <a:pPr>
                <a:defRPr/>
              </a:pPr>
              <a:t>2019-01-22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E3FDF4E-EB5E-4480-B567-542FC1326FF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28086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9180513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 userDrawn="1"/>
        </p:nvSpPr>
        <p:spPr>
          <a:xfrm>
            <a:off x="0" y="2155825"/>
            <a:ext cx="9180513" cy="1943100"/>
          </a:xfrm>
          <a:prstGeom prst="rect">
            <a:avLst/>
          </a:prstGeom>
          <a:solidFill>
            <a:srgbClr val="404040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4211638" y="2514600"/>
            <a:ext cx="0" cy="122396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580063" y="6484938"/>
            <a:ext cx="2351285" cy="2000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700" kern="0" spc="-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Copyright (c) BI MATRIX Co., Ltd.  2018. All rights reserved.</a:t>
            </a:r>
          </a:p>
        </p:txBody>
      </p:sp>
      <p:pic>
        <p:nvPicPr>
          <p:cNvPr id="10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6373813"/>
            <a:ext cx="992187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그룹 19"/>
          <p:cNvGrpSpPr>
            <a:grpSpLocks/>
          </p:cNvGrpSpPr>
          <p:nvPr userDrawn="1"/>
        </p:nvGrpSpPr>
        <p:grpSpPr bwMode="auto">
          <a:xfrm flipV="1">
            <a:off x="0" y="-11113"/>
            <a:ext cx="9144000" cy="180976"/>
            <a:chOff x="0" y="6688510"/>
            <a:chExt cx="9144000" cy="180000"/>
          </a:xfrm>
        </p:grpSpPr>
        <p:sp>
          <p:nvSpPr>
            <p:cNvPr id="12" name="직사각형 11"/>
            <p:cNvSpPr/>
            <p:nvPr/>
          </p:nvSpPr>
          <p:spPr bwMode="auto">
            <a:xfrm>
              <a:off x="0" y="6778510"/>
              <a:ext cx="9144000" cy="9000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3" name="직사각형 12"/>
            <p:cNvSpPr/>
            <p:nvPr/>
          </p:nvSpPr>
          <p:spPr bwMode="auto">
            <a:xfrm>
              <a:off x="8064500" y="6732720"/>
              <a:ext cx="1079500" cy="12473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평행 사변형 13"/>
            <p:cNvSpPr/>
            <p:nvPr/>
          </p:nvSpPr>
          <p:spPr bwMode="auto">
            <a:xfrm>
              <a:off x="5724525" y="6688510"/>
              <a:ext cx="2700338" cy="180000"/>
            </a:xfrm>
            <a:prstGeom prst="parallelogram">
              <a:avLst>
                <a:gd name="adj" fmla="val 86987"/>
              </a:avLst>
            </a:prstGeom>
            <a:solidFill>
              <a:srgbClr val="A91F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5" name="그림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70"/>
          <a:stretch>
            <a:fillRect/>
          </a:stretch>
        </p:blipFill>
        <p:spPr bwMode="auto">
          <a:xfrm rot="21178380">
            <a:off x="7443788" y="2540000"/>
            <a:ext cx="1660525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4680520" cy="2808312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000" b="0" spc="-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283968" y="2681516"/>
            <a:ext cx="2880320" cy="8416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lang="ko-KR" altLang="en-US" sz="1700" b="0" kern="1200" spc="-100" baseline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sp>
        <p:nvSpPr>
          <p:cNvPr id="24" name="텍스트 개체 틀 28"/>
          <p:cNvSpPr>
            <a:spLocks noGrp="1"/>
          </p:cNvSpPr>
          <p:nvPr>
            <p:ph type="body" sz="quarter" idx="15"/>
          </p:nvPr>
        </p:nvSpPr>
        <p:spPr>
          <a:xfrm>
            <a:off x="395536" y="5229597"/>
            <a:ext cx="2735784" cy="503659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  <a:latin typeface="MyriadRegular" pitchFamily="2" charset="0"/>
                <a:ea typeface="맑은 고딕" pitchFamily="50" charset="-127"/>
              </a:defRPr>
            </a:lvl1pPr>
            <a:lvl2pPr>
              <a:buNone/>
              <a:defRPr sz="1200" baseline="0">
                <a:solidFill>
                  <a:schemeClr val="bg1"/>
                </a:solidFill>
                <a:latin typeface="MyriadRegular" pitchFamily="2" charset="0"/>
                <a:ea typeface="맑은 고딕" pitchFamily="50" charset="-127"/>
              </a:defRPr>
            </a:lvl2pPr>
            <a:lvl3pPr>
              <a:buNone/>
              <a:defRPr sz="1200" baseline="0">
                <a:solidFill>
                  <a:schemeClr val="bg1"/>
                </a:solidFill>
                <a:latin typeface="MyriadRegular" pitchFamily="2" charset="0"/>
                <a:ea typeface="맑은 고딕" pitchFamily="50" charset="-127"/>
              </a:defRPr>
            </a:lvl3pPr>
            <a:lvl4pPr>
              <a:buNone/>
              <a:defRPr sz="1200" baseline="0">
                <a:solidFill>
                  <a:schemeClr val="bg1"/>
                </a:solidFill>
                <a:latin typeface="MyriadRegular" pitchFamily="2" charset="0"/>
                <a:ea typeface="맑은 고딕" pitchFamily="50" charset="-127"/>
              </a:defRPr>
            </a:lvl4pPr>
            <a:lvl5pPr>
              <a:buNone/>
              <a:defRPr sz="1200" baseline="0">
                <a:solidFill>
                  <a:schemeClr val="bg1"/>
                </a:solidFill>
                <a:latin typeface="MyriadRegular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</p:txBody>
      </p:sp>
      <p:sp>
        <p:nvSpPr>
          <p:cNvPr id="25" name="텍스트 개체 틀 30"/>
          <p:cNvSpPr>
            <a:spLocks noGrp="1"/>
          </p:cNvSpPr>
          <p:nvPr>
            <p:ph type="body" sz="quarter" idx="16"/>
          </p:nvPr>
        </p:nvSpPr>
        <p:spPr>
          <a:xfrm>
            <a:off x="395536" y="5733256"/>
            <a:ext cx="2736304" cy="288776"/>
          </a:xfrm>
          <a:prstGeom prst="rect">
            <a:avLst/>
          </a:prstGeom>
        </p:spPr>
        <p:txBody>
          <a:bodyPr>
            <a:noAutofit/>
          </a:bodyPr>
          <a:lstStyle>
            <a:lvl1pPr>
              <a:buNone/>
              <a:defRPr sz="1300" b="1" baseline="0">
                <a:solidFill>
                  <a:schemeClr val="tx1">
                    <a:lumMod val="65000"/>
                    <a:lumOff val="35000"/>
                  </a:schemeClr>
                </a:solidFill>
                <a:latin typeface="MyriadBold" pitchFamily="2" charset="0"/>
                <a:ea typeface="맑은 고딕" pitchFamily="50" charset="-127"/>
              </a:defRPr>
            </a:lvl1pPr>
            <a:lvl2pPr>
              <a:buNone/>
              <a:defRPr sz="1400" baseline="0">
                <a:solidFill>
                  <a:schemeClr val="bg1"/>
                </a:solidFill>
                <a:latin typeface="MyriadBold" pitchFamily="2" charset="0"/>
                <a:ea typeface="맑은 고딕" pitchFamily="50" charset="-127"/>
              </a:defRPr>
            </a:lvl2pPr>
            <a:lvl3pPr>
              <a:buNone/>
              <a:defRPr sz="1400" baseline="0">
                <a:solidFill>
                  <a:schemeClr val="bg1"/>
                </a:solidFill>
                <a:latin typeface="MyriadBold" pitchFamily="2" charset="0"/>
                <a:ea typeface="맑은 고딕" pitchFamily="50" charset="-127"/>
              </a:defRPr>
            </a:lvl3pPr>
            <a:lvl4pPr>
              <a:buNone/>
              <a:defRPr sz="1400" baseline="0">
                <a:solidFill>
                  <a:schemeClr val="bg1"/>
                </a:solidFill>
                <a:latin typeface="MyriadBold" pitchFamily="2" charset="0"/>
                <a:ea typeface="맑은 고딕" pitchFamily="50" charset="-127"/>
              </a:defRPr>
            </a:lvl4pPr>
            <a:lvl5pPr>
              <a:buNone/>
              <a:defRPr sz="1400" baseline="0">
                <a:solidFill>
                  <a:schemeClr val="bg1"/>
                </a:solidFill>
                <a:latin typeface="MyriadBold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972316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"/>
          <p:cNvSpPr txBox="1">
            <a:spLocks noChangeArrowheads="1"/>
          </p:cNvSpPr>
          <p:nvPr userDrawn="1"/>
        </p:nvSpPr>
        <p:spPr bwMode="auto">
          <a:xfrm>
            <a:off x="417513" y="382588"/>
            <a:ext cx="671512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kumimoji="0" lang="ko-KR" altLang="en-US" sz="1900" b="1">
                <a:solidFill>
                  <a:srgbClr val="A91F24"/>
                </a:solidFill>
              </a:rPr>
              <a:t>목차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7123959" y="477218"/>
            <a:ext cx="1768521" cy="2874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468314" y="1413570"/>
            <a:ext cx="4032448" cy="1583382"/>
          </a:xfrm>
          <a:prstGeom prst="rect">
            <a:avLst/>
          </a:prstGeom>
        </p:spPr>
        <p:txBody>
          <a:bodyPr/>
          <a:lstStyle>
            <a:lvl1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1pPr>
            <a:lvl2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2pPr>
            <a:lvl3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3pPr>
            <a:lvl4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4pPr>
            <a:lvl5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2" name="텍스트 개체 틀 7"/>
          <p:cNvSpPr>
            <a:spLocks noGrp="1"/>
          </p:cNvSpPr>
          <p:nvPr>
            <p:ph type="body" sz="quarter" idx="15"/>
          </p:nvPr>
        </p:nvSpPr>
        <p:spPr>
          <a:xfrm>
            <a:off x="4644009" y="1413570"/>
            <a:ext cx="4032448" cy="1583382"/>
          </a:xfrm>
          <a:prstGeom prst="rect">
            <a:avLst/>
          </a:prstGeom>
        </p:spPr>
        <p:txBody>
          <a:bodyPr/>
          <a:lstStyle>
            <a:lvl1pPr marL="182563" indent="-182563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1pPr>
            <a:lvl2pPr marL="8001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2pPr>
            <a:lvl3pPr marL="12573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3pPr>
            <a:lvl4pPr marL="17145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4pPr>
            <a:lvl5pPr marL="21717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4" name="텍스트 개체 틀 7"/>
          <p:cNvSpPr>
            <a:spLocks noGrp="1"/>
          </p:cNvSpPr>
          <p:nvPr>
            <p:ph type="body" sz="quarter" idx="16"/>
          </p:nvPr>
        </p:nvSpPr>
        <p:spPr>
          <a:xfrm>
            <a:off x="468314" y="3140968"/>
            <a:ext cx="4032448" cy="1583382"/>
          </a:xfrm>
          <a:prstGeom prst="rect">
            <a:avLst/>
          </a:prstGeom>
        </p:spPr>
        <p:txBody>
          <a:bodyPr/>
          <a:lstStyle>
            <a:lvl1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1pPr>
            <a:lvl2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2pPr>
            <a:lvl3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3pPr>
            <a:lvl4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4pPr>
            <a:lvl5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5" name="텍스트 개체 틀 7"/>
          <p:cNvSpPr>
            <a:spLocks noGrp="1"/>
          </p:cNvSpPr>
          <p:nvPr>
            <p:ph type="body" sz="quarter" idx="17"/>
          </p:nvPr>
        </p:nvSpPr>
        <p:spPr>
          <a:xfrm>
            <a:off x="4644009" y="3140968"/>
            <a:ext cx="4032448" cy="1583382"/>
          </a:xfrm>
          <a:prstGeom prst="rect">
            <a:avLst/>
          </a:prstGeom>
        </p:spPr>
        <p:txBody>
          <a:bodyPr/>
          <a:lstStyle>
            <a:lvl1pPr marL="182563" indent="-182563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1pPr>
            <a:lvl2pPr marL="8001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2pPr>
            <a:lvl3pPr marL="12573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3pPr>
            <a:lvl4pPr marL="17145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4pPr>
            <a:lvl5pPr marL="21717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28730-FC07-497C-9F07-181D12F0E1E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0935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9180513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 userDrawn="1"/>
        </p:nvSpPr>
        <p:spPr>
          <a:xfrm>
            <a:off x="4284663" y="2205038"/>
            <a:ext cx="4859337" cy="936625"/>
          </a:xfrm>
          <a:prstGeom prst="rect">
            <a:avLst/>
          </a:prstGeom>
          <a:solidFill>
            <a:srgbClr val="404040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pic>
        <p:nvPicPr>
          <p:cNvPr id="8" name="그림 4" descr="그림자.png"/>
          <p:cNvPicPr>
            <a:picLocks noChangeAspect="1"/>
          </p:cNvPicPr>
          <p:nvPr userDrawn="1"/>
        </p:nvPicPr>
        <p:blipFill>
          <a:blip r:embed="rId3" cstate="print">
            <a:lum brigh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879600"/>
            <a:ext cx="155575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그림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70"/>
          <a:stretch>
            <a:fillRect/>
          </a:stretch>
        </p:blipFill>
        <p:spPr bwMode="auto">
          <a:xfrm rot="21178380">
            <a:off x="3109913" y="2263775"/>
            <a:ext cx="1038225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4427984" y="3579093"/>
            <a:ext cx="4104455" cy="2658219"/>
          </a:xfrm>
        </p:spPr>
        <p:txBody>
          <a:bodyPr anchor="t">
            <a:normAutofit/>
          </a:bodyPr>
          <a:lstStyle>
            <a:lvl1pPr algn="l">
              <a:defRPr sz="3400" b="1" cap="all" baseline="0">
                <a:solidFill>
                  <a:schemeClr val="tx1">
                    <a:lumMod val="50000"/>
                    <a:lumOff val="50000"/>
                  </a:schemeClr>
                </a:solidFill>
                <a:latin typeface="MyriadRegular" pitchFamily="2" charset="0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6" name="텍스트 개체 틀 2"/>
          <p:cNvSpPr>
            <a:spLocks noGrp="1"/>
          </p:cNvSpPr>
          <p:nvPr>
            <p:ph type="body" idx="1"/>
          </p:nvPr>
        </p:nvSpPr>
        <p:spPr>
          <a:xfrm>
            <a:off x="4427984" y="1628800"/>
            <a:ext cx="3744416" cy="150018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5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921988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(소제목, 리드문단 없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7123959" y="477218"/>
            <a:ext cx="1768521" cy="2874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0B679-F6A0-474B-9670-DF8E620F557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8252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(소제목 없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7123959" y="477218"/>
            <a:ext cx="1768521" cy="2874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>
          <a:xfrm>
            <a:off x="395288" y="980579"/>
            <a:ext cx="8353425" cy="10082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D0D78-8A82-4C05-B7A4-976D97C186C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2449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7123959" y="477218"/>
            <a:ext cx="1768521" cy="2874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9" name="텍스트 개체 틀 6"/>
          <p:cNvSpPr>
            <a:spLocks noGrp="1"/>
          </p:cNvSpPr>
          <p:nvPr>
            <p:ph type="body" sz="quarter" idx="14"/>
          </p:nvPr>
        </p:nvSpPr>
        <p:spPr>
          <a:xfrm>
            <a:off x="395288" y="980579"/>
            <a:ext cx="8353425" cy="432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>
                <a:solidFill>
                  <a:schemeClr val="tx1"/>
                </a:solidFill>
              </a:defRPr>
            </a:lvl1pPr>
            <a:lvl2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10" name="텍스트 개체 틀 6"/>
          <p:cNvSpPr>
            <a:spLocks noGrp="1"/>
          </p:cNvSpPr>
          <p:nvPr>
            <p:ph type="body" sz="quarter" idx="15"/>
          </p:nvPr>
        </p:nvSpPr>
        <p:spPr>
          <a:xfrm>
            <a:off x="395288" y="1484635"/>
            <a:ext cx="8353425" cy="10082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0B6E9-2F4E-4B92-AED4-60A4F5065DB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3734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9137650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3"/>
          <p:cNvSpPr txBox="1">
            <a:spLocks noChangeArrowheads="1"/>
          </p:cNvSpPr>
          <p:nvPr userDrawn="1"/>
        </p:nvSpPr>
        <p:spPr bwMode="auto">
          <a:xfrm>
            <a:off x="2940050" y="2636838"/>
            <a:ext cx="3263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/>
            <a:r>
              <a:rPr kumimoji="0" lang="ko-KR" altLang="en-US" sz="4800" b="1">
                <a:solidFill>
                  <a:srgbClr val="7F7F7F"/>
                </a:solidFill>
                <a:latin typeface="MyriadRegular"/>
              </a:rPr>
              <a:t>감사합니다</a:t>
            </a:r>
          </a:p>
        </p:txBody>
      </p:sp>
      <p:sp>
        <p:nvSpPr>
          <p:cNvPr id="4" name="TextBox 16"/>
          <p:cNvSpPr txBox="1">
            <a:spLocks noChangeArrowheads="1"/>
          </p:cNvSpPr>
          <p:nvPr userDrawn="1"/>
        </p:nvSpPr>
        <p:spPr bwMode="auto">
          <a:xfrm>
            <a:off x="4494213" y="3460750"/>
            <a:ext cx="24209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kumimoji="0" lang="ko-KR" altLang="en-US" sz="1500">
                <a:solidFill>
                  <a:schemeClr val="bg1"/>
                </a:solidFill>
                <a:latin typeface="MyriadRegular"/>
              </a:rPr>
              <a:t>세상에서 가장 안전한 이름</a:t>
            </a:r>
          </a:p>
        </p:txBody>
      </p:sp>
      <p:pic>
        <p:nvPicPr>
          <p:cNvPr id="5" name="Picture 4" descr="C:\Documents and Settings\changhee\바탕 화면\PPT템플릿소스\PPT템플릿소스\AhnLab_CI_흰색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84613"/>
            <a:ext cx="1512888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그룹 18"/>
          <p:cNvGrpSpPr>
            <a:grpSpLocks/>
          </p:cNvGrpSpPr>
          <p:nvPr userDrawn="1"/>
        </p:nvGrpSpPr>
        <p:grpSpPr bwMode="auto">
          <a:xfrm>
            <a:off x="0" y="6611938"/>
            <a:ext cx="9144000" cy="246062"/>
            <a:chOff x="0" y="6624505"/>
            <a:chExt cx="9144000" cy="244006"/>
          </a:xfrm>
        </p:grpSpPr>
        <p:sp>
          <p:nvSpPr>
            <p:cNvPr id="7" name="직사각형 6"/>
            <p:cNvSpPr/>
            <p:nvPr/>
          </p:nvSpPr>
          <p:spPr bwMode="auto">
            <a:xfrm>
              <a:off x="0" y="6733127"/>
              <a:ext cx="9144000" cy="1353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8" name="직사각형 7"/>
            <p:cNvSpPr/>
            <p:nvPr/>
          </p:nvSpPr>
          <p:spPr bwMode="auto">
            <a:xfrm>
              <a:off x="8064500" y="6733127"/>
              <a:ext cx="1079500" cy="12436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평행 사변형 8"/>
            <p:cNvSpPr/>
            <p:nvPr/>
          </p:nvSpPr>
          <p:spPr bwMode="auto">
            <a:xfrm>
              <a:off x="5724525" y="6624505"/>
              <a:ext cx="2700338" cy="244006"/>
            </a:xfrm>
            <a:prstGeom prst="parallelogram">
              <a:avLst>
                <a:gd name="adj" fmla="val 86987"/>
              </a:avLst>
            </a:prstGeom>
            <a:solidFill>
              <a:srgbClr val="A91F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TextBox 22"/>
          <p:cNvSpPr txBox="1">
            <a:spLocks noChangeArrowheads="1"/>
          </p:cNvSpPr>
          <p:nvPr userDrawn="1"/>
        </p:nvSpPr>
        <p:spPr bwMode="auto">
          <a:xfrm>
            <a:off x="-36513" y="6704013"/>
            <a:ext cx="2585964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kumimoji="0" lang="en-US" altLang="ko-KR" sz="7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(c) BI MATRIX Co., Ltd.  2015. All rights reserved.</a:t>
            </a:r>
          </a:p>
        </p:txBody>
      </p:sp>
      <p:sp>
        <p:nvSpPr>
          <p:cNvPr id="11" name="TextBox 23"/>
          <p:cNvSpPr txBox="1">
            <a:spLocks noChangeArrowheads="1"/>
          </p:cNvSpPr>
          <p:nvPr userDrawn="1"/>
        </p:nvSpPr>
        <p:spPr bwMode="auto">
          <a:xfrm>
            <a:off x="2286759" y="3429000"/>
            <a:ext cx="45704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/>
            <a:r>
              <a:rPr kumimoji="0" lang="en-US" altLang="ko-KR" sz="80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http://www.bimatrix.co.kr  |   http://bi_matrix.blog.me  |   https://www.facebook.com/bimatrixkorea</a:t>
            </a:r>
            <a:endParaRPr kumimoji="0" lang="ko-KR" altLang="en-US" sz="800" dirty="0">
              <a:solidFill>
                <a:srgbClr val="7F7F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42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14338" y="346075"/>
            <a:ext cx="6678612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cxnSp>
        <p:nvCxnSpPr>
          <p:cNvPr id="10" name="직선 연결선 9"/>
          <p:cNvCxnSpPr/>
          <p:nvPr userDrawn="1"/>
        </p:nvCxnSpPr>
        <p:spPr>
          <a:xfrm>
            <a:off x="511175" y="857250"/>
            <a:ext cx="8093075" cy="0"/>
          </a:xfrm>
          <a:prstGeom prst="line">
            <a:avLst/>
          </a:prstGeom>
          <a:ln w="6350" cmpd="sng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8" name="그룹 10"/>
          <p:cNvGrpSpPr>
            <a:grpSpLocks/>
          </p:cNvGrpSpPr>
          <p:nvPr userDrawn="1"/>
        </p:nvGrpSpPr>
        <p:grpSpPr bwMode="auto">
          <a:xfrm>
            <a:off x="827088" y="6611938"/>
            <a:ext cx="8316912" cy="246062"/>
            <a:chOff x="827584" y="6624505"/>
            <a:chExt cx="8316416" cy="244006"/>
          </a:xfrm>
        </p:grpSpPr>
        <p:sp>
          <p:nvSpPr>
            <p:cNvPr id="13" name="직사각형 12"/>
            <p:cNvSpPr/>
            <p:nvPr/>
          </p:nvSpPr>
          <p:spPr bwMode="auto">
            <a:xfrm>
              <a:off x="827584" y="6733127"/>
              <a:ext cx="8316416" cy="1353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직사각형 14"/>
            <p:cNvSpPr/>
            <p:nvPr/>
          </p:nvSpPr>
          <p:spPr bwMode="auto">
            <a:xfrm>
              <a:off x="8064564" y="6733127"/>
              <a:ext cx="1079436" cy="12436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평행 사변형 15"/>
            <p:cNvSpPr/>
            <p:nvPr/>
          </p:nvSpPr>
          <p:spPr bwMode="auto">
            <a:xfrm>
              <a:off x="5724729" y="6624505"/>
              <a:ext cx="2700177" cy="244006"/>
            </a:xfrm>
            <a:prstGeom prst="parallelogram">
              <a:avLst>
                <a:gd name="adj" fmla="val 86987"/>
              </a:avLst>
            </a:prstGeom>
            <a:solidFill>
              <a:srgbClr val="A91F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378825" y="6592888"/>
            <a:ext cx="801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900" baseline="0" smtClean="0">
                <a:solidFill>
                  <a:schemeClr val="bg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57D33011-443A-4CA7-965F-029FE896D58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1030" name="그림 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6605588"/>
            <a:ext cx="798512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69" r:id="rId4"/>
    <p:sldLayoutId id="2147483670" r:id="rId5"/>
    <p:sldLayoutId id="2147483671" r:id="rId6"/>
    <p:sldLayoutId id="2147483675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 latinLnBrk="1">
        <a:spcBef>
          <a:spcPct val="0"/>
        </a:spcBef>
        <a:spcAft>
          <a:spcPct val="0"/>
        </a:spcAft>
        <a:defRPr sz="1900" b="1" kern="1200">
          <a:solidFill>
            <a:srgbClr val="A91F24"/>
          </a:solidFill>
          <a:latin typeface="+mj-lt"/>
          <a:ea typeface="+mj-ea"/>
          <a:cs typeface="+mj-cs"/>
        </a:defRPr>
      </a:lvl1pPr>
      <a:lvl2pPr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2pPr>
      <a:lvl3pPr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3pPr>
      <a:lvl4pPr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4pPr>
      <a:lvl5pPr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>
          <a:xfrm>
            <a:off x="395288" y="2132856"/>
            <a:ext cx="6480968" cy="1799506"/>
          </a:xfrm>
        </p:spPr>
        <p:txBody>
          <a:bodyPr rtlCol="0">
            <a:noAutofit/>
          </a:bodyPr>
          <a:lstStyle/>
          <a:p>
            <a:pPr fontAlgn="auto">
              <a:defRPr/>
            </a:pPr>
            <a:r>
              <a:rPr lang="en-US" altLang="ko-KR" dirty="0" err="1" smtClean="0"/>
              <a:t>i</a:t>
            </a:r>
            <a:r>
              <a:rPr lang="en-US" altLang="ko-KR" dirty="0" smtClean="0"/>
              <a:t>-</a:t>
            </a:r>
            <a:r>
              <a:rPr lang="en-US" altLang="ko-KR" dirty="0" smtClean="0"/>
              <a:t>STREAM 2.0</a:t>
            </a:r>
            <a:br>
              <a:rPr lang="en-US" altLang="ko-KR" dirty="0" smtClean="0"/>
            </a:br>
            <a:r>
              <a:rPr lang="en-US" altLang="ko-KR" dirty="0" smtClean="0"/>
              <a:t>   </a:t>
            </a:r>
            <a:endParaRPr lang="ko-KR" altLang="en-US" dirty="0"/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>
          <a:xfrm>
            <a:off x="4283968" y="2611921"/>
            <a:ext cx="2879725" cy="841375"/>
          </a:xfrm>
        </p:spPr>
        <p:txBody>
          <a:bodyPr/>
          <a:lstStyle/>
          <a:p>
            <a:pPr fontAlgn="auto">
              <a:defRPr/>
            </a:pPr>
            <a:r>
              <a:rPr lang="en-US" altLang="ko-KR" dirty="0" smtClean="0"/>
              <a:t>Q&amp;A </a:t>
            </a:r>
            <a:r>
              <a:rPr lang="ko-KR" altLang="en-US" dirty="0" smtClean="0"/>
              <a:t>가이드 문서</a:t>
            </a:r>
            <a:endParaRPr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5"/>
          </p:nvPr>
        </p:nvSpPr>
        <p:spPr>
          <a:xfrm>
            <a:off x="395288" y="5229225"/>
            <a:ext cx="2735262" cy="5032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latin typeface="맑은 고딕" panose="020B0503020000020004" pitchFamily="50" charset="-127"/>
              </a:rPr>
              <a:t>Last Date: </a:t>
            </a:r>
            <a:r>
              <a:rPr lang="en-US" altLang="ko-KR" dirty="0" smtClean="0">
                <a:latin typeface="맑은 고딕" panose="020B0503020000020004" pitchFamily="50" charset="-127"/>
              </a:rPr>
              <a:t>2019.</a:t>
            </a:r>
            <a:r>
              <a:rPr lang="ko-KR" altLang="en-US" dirty="0" smtClean="0">
                <a:latin typeface="맑은 고딕" panose="020B0503020000020004" pitchFamily="50" charset="-127"/>
              </a:rPr>
              <a:t> </a:t>
            </a:r>
            <a:r>
              <a:rPr lang="en-US" altLang="ko-KR" dirty="0" smtClean="0">
                <a:latin typeface="맑은 고딕" panose="020B0503020000020004" pitchFamily="50" charset="-127"/>
              </a:rPr>
              <a:t>0</a:t>
            </a:r>
            <a:r>
              <a:rPr lang="en-US" altLang="ko-KR" dirty="0" smtClean="0">
                <a:latin typeface="맑은 고딕" panose="020B0503020000020004" pitchFamily="50" charset="-127"/>
              </a:rPr>
              <a:t>1</a:t>
            </a:r>
            <a:r>
              <a:rPr lang="en-US" altLang="ko-KR" dirty="0" smtClean="0">
                <a:latin typeface="맑은 고딕" panose="020B0503020000020004" pitchFamily="50" charset="-127"/>
              </a:rPr>
              <a:t>.</a:t>
            </a:r>
            <a:r>
              <a:rPr lang="ko-KR" altLang="en-US" dirty="0" smtClean="0">
                <a:latin typeface="맑은 고딕" panose="020B0503020000020004" pitchFamily="50" charset="-127"/>
              </a:rPr>
              <a:t> </a:t>
            </a:r>
            <a:r>
              <a:rPr lang="en-US" altLang="ko-KR" dirty="0" smtClean="0">
                <a:latin typeface="맑은 고딕" panose="020B0503020000020004" pitchFamily="50" charset="-127"/>
              </a:rPr>
              <a:t>22</a:t>
            </a:r>
            <a:r>
              <a:rPr lang="en-US" altLang="ko-KR" dirty="0" smtClean="0">
                <a:latin typeface="맑은 고딕" panose="020B0503020000020004" pitchFamily="50" charset="-127"/>
              </a:rPr>
              <a:t>.</a:t>
            </a:r>
            <a:endParaRPr lang="en-US" altLang="ko-KR" dirty="0" smtClean="0">
              <a:latin typeface="맑은 고딕" panose="020B0503020000020004" pitchFamily="50" charset="-127"/>
            </a:endParaRPr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6"/>
          </p:nvPr>
        </p:nvSpPr>
        <p:spPr>
          <a:xfrm>
            <a:off x="395288" y="5732463"/>
            <a:ext cx="2736850" cy="288925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endParaRPr lang="ko-KR" altLang="en-US" sz="1600" dirty="0">
              <a:latin typeface="맑은 고딕" panose="020B0503020000020004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제목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Q&amp;A - 1</a:t>
            </a:r>
            <a:endParaRPr lang="ko-KR" altLang="en-US" dirty="0" smtClean="0"/>
          </a:p>
        </p:txBody>
      </p:sp>
      <p:sp>
        <p:nvSpPr>
          <p:cNvPr id="9219" name="슬라이드 번호 개체 틀 1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EEDE794-7224-4C7D-99D5-ACD7939A21A3}" type="slidenum">
              <a:rPr lang="ko-KR" altLang="en-US">
                <a:solidFill>
                  <a:schemeClr val="bg1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ko-KR" altLang="en-US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39552" y="1124744"/>
            <a:ext cx="61398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latin typeface="+mn-ea"/>
                <a:ea typeface="+mn-ea"/>
              </a:rPr>
              <a:t>Q. </a:t>
            </a:r>
            <a:r>
              <a:rPr lang="en-US" altLang="ko-KR" sz="1400" b="1" dirty="0">
                <a:latin typeface="+mn-ea"/>
                <a:ea typeface="+mn-ea"/>
              </a:rPr>
              <a:t>CRUD</a:t>
            </a:r>
            <a:r>
              <a:rPr lang="ko-KR" altLang="en-US" sz="1400" b="1" dirty="0" err="1">
                <a:latin typeface="+mn-ea"/>
                <a:ea typeface="+mn-ea"/>
              </a:rPr>
              <a:t>노드에서</a:t>
            </a:r>
            <a:r>
              <a:rPr lang="ko-KR" altLang="en-US" sz="1400" b="1" dirty="0">
                <a:latin typeface="+mn-ea"/>
                <a:ea typeface="+mn-ea"/>
              </a:rPr>
              <a:t> 테이블 </a:t>
            </a:r>
            <a:r>
              <a:rPr lang="ko-KR" altLang="en-US" sz="1400" b="1" dirty="0" smtClean="0">
                <a:latin typeface="+mn-ea"/>
                <a:ea typeface="+mn-ea"/>
              </a:rPr>
              <a:t>목록이</a:t>
            </a:r>
            <a:r>
              <a:rPr lang="en-US" altLang="ko-KR" sz="1400" b="1" dirty="0" smtClean="0">
                <a:latin typeface="+mn-ea"/>
                <a:ea typeface="+mn-ea"/>
              </a:rPr>
              <a:t> </a:t>
            </a:r>
            <a:r>
              <a:rPr lang="ko-KR" altLang="en-US" sz="1400" b="1" dirty="0" smtClean="0">
                <a:latin typeface="+mn-ea"/>
                <a:ea typeface="+mn-ea"/>
              </a:rPr>
              <a:t>나오지 않습니다</a:t>
            </a:r>
            <a:r>
              <a:rPr lang="en-US" altLang="ko-KR" sz="1400" b="1" dirty="0" smtClean="0">
                <a:latin typeface="+mn-ea"/>
                <a:ea typeface="+mn-ea"/>
              </a:rPr>
              <a:t>.</a:t>
            </a:r>
          </a:p>
          <a:p>
            <a:endParaRPr lang="en-US" altLang="ko-KR" sz="1400" dirty="0" smtClean="0">
              <a:latin typeface="+mn-ea"/>
              <a:ea typeface="+mn-ea"/>
            </a:endParaRPr>
          </a:p>
          <a:p>
            <a:pPr marL="342900" indent="-342900">
              <a:buAutoNum type="alphaUcPeriod"/>
            </a:pPr>
            <a:r>
              <a:rPr lang="en-US" altLang="ko-KR" sz="1400" dirty="0" err="1" smtClean="0">
                <a:latin typeface="+mn-ea"/>
                <a:ea typeface="+mn-ea"/>
              </a:rPr>
              <a:t>iMgt</a:t>
            </a:r>
            <a:r>
              <a:rPr lang="en-US" altLang="ko-KR" sz="1400" dirty="0" smtClean="0">
                <a:latin typeface="+mn-ea"/>
                <a:ea typeface="+mn-ea"/>
              </a:rPr>
              <a:t> </a:t>
            </a:r>
            <a:r>
              <a:rPr lang="ko-KR" altLang="en-US" sz="1400" dirty="0" smtClean="0">
                <a:latin typeface="+mn-ea"/>
                <a:ea typeface="+mn-ea"/>
              </a:rPr>
              <a:t>페이지의 데이터베이스관리에서 </a:t>
            </a:r>
            <a:endParaRPr lang="en-US" altLang="ko-KR" sz="1400" dirty="0" smtClean="0">
              <a:latin typeface="+mn-ea"/>
              <a:ea typeface="+mn-ea"/>
            </a:endParaRPr>
          </a:p>
          <a:p>
            <a:r>
              <a:rPr lang="en-US" altLang="ko-KR" sz="1400" dirty="0">
                <a:latin typeface="+mn-ea"/>
                <a:ea typeface="+mn-ea"/>
              </a:rPr>
              <a:t> </a:t>
            </a:r>
            <a:r>
              <a:rPr lang="en-US" altLang="ko-KR" sz="1400" dirty="0" smtClean="0">
                <a:latin typeface="+mn-ea"/>
                <a:ea typeface="+mn-ea"/>
              </a:rPr>
              <a:t>     </a:t>
            </a:r>
            <a:r>
              <a:rPr lang="ko-KR" altLang="en-US" sz="1400" dirty="0" smtClean="0">
                <a:latin typeface="+mn-ea"/>
                <a:ea typeface="+mn-ea"/>
              </a:rPr>
              <a:t>대상 데이터베이스의 </a:t>
            </a:r>
            <a:r>
              <a:rPr lang="ko-KR" altLang="en-US" sz="1400" u="sng" dirty="0" smtClean="0">
                <a:solidFill>
                  <a:srgbClr val="FF0000"/>
                </a:solidFill>
                <a:latin typeface="+mn-ea"/>
                <a:ea typeface="+mn-ea"/>
              </a:rPr>
              <a:t>소유자 아이디</a:t>
            </a:r>
            <a:r>
              <a:rPr lang="ko-KR" altLang="en-US" sz="1400" dirty="0" smtClean="0">
                <a:latin typeface="+mn-ea"/>
                <a:ea typeface="+mn-ea"/>
              </a:rPr>
              <a:t>와 </a:t>
            </a:r>
            <a:r>
              <a:rPr lang="ko-KR" altLang="en-US" sz="1400" u="sng" dirty="0" smtClean="0">
                <a:solidFill>
                  <a:srgbClr val="FF0000"/>
                </a:solidFill>
                <a:latin typeface="+mn-ea"/>
                <a:ea typeface="+mn-ea"/>
              </a:rPr>
              <a:t>서비스 아이디</a:t>
            </a:r>
            <a:r>
              <a:rPr lang="ko-KR" altLang="en-US" sz="1400" dirty="0" smtClean="0">
                <a:latin typeface="+mn-ea"/>
                <a:ea typeface="+mn-ea"/>
              </a:rPr>
              <a:t>를 확인합니다</a:t>
            </a:r>
            <a:r>
              <a:rPr lang="en-US" altLang="ko-KR" sz="1400" dirty="0" smtClean="0">
                <a:latin typeface="+mn-ea"/>
                <a:ea typeface="+mn-ea"/>
              </a:rPr>
              <a:t>.</a:t>
            </a:r>
            <a:endParaRPr lang="en-US" altLang="ko-KR" sz="1400" dirty="0" smtClean="0">
              <a:latin typeface="+mn-ea"/>
              <a:ea typeface="+mn-ea"/>
            </a:endParaRPr>
          </a:p>
        </p:txBody>
      </p:sp>
      <p:sp>
        <p:nvSpPr>
          <p:cNvPr id="7" name="텍스트 개체 틀 8"/>
          <p:cNvSpPr txBox="1">
            <a:spLocks/>
          </p:cNvSpPr>
          <p:nvPr/>
        </p:nvSpPr>
        <p:spPr>
          <a:xfrm>
            <a:off x="6835973" y="477838"/>
            <a:ext cx="1768475" cy="287337"/>
          </a:xfrm>
          <a:prstGeom prst="rect">
            <a:avLst/>
          </a:prstGeom>
        </p:spPr>
        <p:txBody>
          <a:bodyPr/>
          <a:lstStyle>
            <a:lvl1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altLang="ko-KR" dirty="0" err="1" smtClean="0"/>
              <a:t>i</a:t>
            </a:r>
            <a:r>
              <a:rPr lang="en-US" altLang="ko-KR" dirty="0" smtClean="0"/>
              <a:t>-</a:t>
            </a:r>
            <a:r>
              <a:rPr lang="en-US" altLang="ko-KR" dirty="0" smtClean="0"/>
              <a:t>STREAM 2.0  Q&amp;A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t="28528" b="20122"/>
          <a:stretch/>
        </p:blipFill>
        <p:spPr>
          <a:xfrm>
            <a:off x="539552" y="2636912"/>
            <a:ext cx="2857500" cy="129614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7756" y="2612901"/>
            <a:ext cx="4838700" cy="6000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1547" y="2282710"/>
            <a:ext cx="3121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latin typeface="+mn-ea"/>
                <a:ea typeface="+mn-ea"/>
              </a:rPr>
              <a:t>iMgt</a:t>
            </a:r>
            <a:r>
              <a:rPr lang="en-US" altLang="ko-KR" sz="1400" dirty="0" smtClean="0">
                <a:latin typeface="+mn-ea"/>
                <a:ea typeface="+mn-ea"/>
              </a:rPr>
              <a:t> - </a:t>
            </a:r>
            <a:r>
              <a:rPr lang="ko-KR" altLang="en-US" sz="1400" b="1" dirty="0">
                <a:latin typeface="+mn-ea"/>
              </a:rPr>
              <a:t>정상적으로 설정 되었을 </a:t>
            </a:r>
            <a:r>
              <a:rPr lang="ko-KR" altLang="en-US" sz="1400" b="1" dirty="0" smtClean="0">
                <a:latin typeface="+mn-ea"/>
              </a:rPr>
              <a:t>경우</a:t>
            </a:r>
            <a:endParaRPr lang="en-US" altLang="ko-KR" sz="1400" dirty="0" smtClean="0">
              <a:latin typeface="+mn-ea"/>
              <a:ea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48551" y="2282709"/>
            <a:ext cx="2102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+mn-ea"/>
                <a:ea typeface="+mn-ea"/>
              </a:rPr>
              <a:t>CRUD</a:t>
            </a:r>
            <a:r>
              <a:rPr lang="ko-KR" altLang="en-US" sz="1400" dirty="0" err="1" smtClean="0">
                <a:latin typeface="+mn-ea"/>
                <a:ea typeface="+mn-ea"/>
              </a:rPr>
              <a:t>노드의</a:t>
            </a:r>
            <a:r>
              <a:rPr lang="ko-KR" altLang="en-US" sz="1400" dirty="0" smtClean="0">
                <a:latin typeface="+mn-ea"/>
                <a:ea typeface="+mn-ea"/>
              </a:rPr>
              <a:t> </a:t>
            </a:r>
            <a:r>
              <a:rPr lang="en-US" altLang="ko-KR" sz="1400" dirty="0" smtClean="0">
                <a:latin typeface="+mn-ea"/>
                <a:ea typeface="+mn-ea"/>
              </a:rPr>
              <a:t>Table </a:t>
            </a:r>
            <a:r>
              <a:rPr lang="ko-KR" altLang="en-US" sz="1400" dirty="0" smtClean="0">
                <a:latin typeface="+mn-ea"/>
                <a:ea typeface="+mn-ea"/>
              </a:rPr>
              <a:t>목록</a:t>
            </a:r>
            <a:endParaRPr lang="en-US" altLang="ko-KR" sz="1400" dirty="0" smtClean="0">
              <a:latin typeface="+mn-ea"/>
              <a:ea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4338" y="4130138"/>
            <a:ext cx="25555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latin typeface="+mn-ea"/>
                <a:ea typeface="+mn-ea"/>
              </a:rPr>
              <a:t>iMgt</a:t>
            </a:r>
            <a:r>
              <a:rPr lang="en-US" altLang="ko-KR" sz="1400" dirty="0" smtClean="0">
                <a:latin typeface="+mn-ea"/>
                <a:ea typeface="+mn-ea"/>
              </a:rPr>
              <a:t> – </a:t>
            </a:r>
            <a:r>
              <a:rPr lang="ko-KR" altLang="en-US" sz="1400" b="1" dirty="0" smtClean="0">
                <a:solidFill>
                  <a:srgbClr val="FF0000"/>
                </a:solidFill>
                <a:latin typeface="+mn-ea"/>
              </a:rPr>
              <a:t>잘못 설정 되었을 경우</a:t>
            </a:r>
            <a:endParaRPr lang="en-US" altLang="ko-KR" sz="1400" dirty="0" smtClean="0">
              <a:latin typeface="+mn-ea"/>
              <a:ea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48551" y="4142835"/>
            <a:ext cx="2102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+mn-ea"/>
                <a:ea typeface="+mn-ea"/>
              </a:rPr>
              <a:t>CRUD</a:t>
            </a:r>
            <a:r>
              <a:rPr lang="ko-KR" altLang="en-US" sz="1400" dirty="0" err="1" smtClean="0">
                <a:latin typeface="+mn-ea"/>
                <a:ea typeface="+mn-ea"/>
              </a:rPr>
              <a:t>노드의</a:t>
            </a:r>
            <a:r>
              <a:rPr lang="ko-KR" altLang="en-US" sz="1400" dirty="0" smtClean="0">
                <a:latin typeface="+mn-ea"/>
                <a:ea typeface="+mn-ea"/>
              </a:rPr>
              <a:t> </a:t>
            </a:r>
            <a:r>
              <a:rPr lang="en-US" altLang="ko-KR" sz="1400" dirty="0" smtClean="0">
                <a:latin typeface="+mn-ea"/>
                <a:ea typeface="+mn-ea"/>
              </a:rPr>
              <a:t>Table </a:t>
            </a:r>
            <a:r>
              <a:rPr lang="ko-KR" altLang="en-US" sz="1400" dirty="0" smtClean="0">
                <a:latin typeface="+mn-ea"/>
                <a:ea typeface="+mn-ea"/>
              </a:rPr>
              <a:t>목록</a:t>
            </a:r>
            <a:endParaRPr lang="en-US" altLang="ko-KR" sz="1400" dirty="0" smtClean="0">
              <a:latin typeface="+mn-ea"/>
              <a:ea typeface="+mn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4460329"/>
            <a:ext cx="2819400" cy="130492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6077" y="4460329"/>
            <a:ext cx="4705350" cy="1704975"/>
          </a:xfrm>
          <a:prstGeom prst="rect">
            <a:avLst/>
          </a:prstGeom>
        </p:spPr>
      </p:pic>
      <p:sp>
        <p:nvSpPr>
          <p:cNvPr id="6" name="오른쪽 화살표 5"/>
          <p:cNvSpPr/>
          <p:nvPr/>
        </p:nvSpPr>
        <p:spPr>
          <a:xfrm>
            <a:off x="3514490" y="2794346"/>
            <a:ext cx="193916" cy="3360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오른쪽 화살표 22"/>
          <p:cNvSpPr/>
          <p:nvPr/>
        </p:nvSpPr>
        <p:spPr>
          <a:xfrm>
            <a:off x="3559728" y="4944770"/>
            <a:ext cx="193916" cy="3360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089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제목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Q&amp;A - 2</a:t>
            </a:r>
            <a:endParaRPr lang="ko-KR" altLang="en-US" dirty="0" smtClean="0"/>
          </a:p>
        </p:txBody>
      </p:sp>
      <p:sp>
        <p:nvSpPr>
          <p:cNvPr id="9219" name="슬라이드 번호 개체 틀 1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EEDE794-7224-4C7D-99D5-ACD7939A21A3}" type="slidenum">
              <a:rPr lang="ko-KR" altLang="en-US">
                <a:solidFill>
                  <a:schemeClr val="bg1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ko-KR" altLang="en-US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39552" y="1124744"/>
            <a:ext cx="641650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latin typeface="+mn-ea"/>
                <a:ea typeface="+mn-ea"/>
              </a:rPr>
              <a:t>Q. R</a:t>
            </a:r>
            <a:r>
              <a:rPr lang="ko-KR" altLang="en-US" sz="1400" b="1" dirty="0" err="1" smtClean="0">
                <a:latin typeface="+mn-ea"/>
                <a:ea typeface="+mn-ea"/>
              </a:rPr>
              <a:t>노드의</a:t>
            </a:r>
            <a:r>
              <a:rPr lang="ko-KR" altLang="en-US" sz="1400" b="1" dirty="0" smtClean="0">
                <a:latin typeface="+mn-ea"/>
                <a:ea typeface="+mn-ea"/>
              </a:rPr>
              <a:t> 차트에서 문자열이 깨져서 나옵니다</a:t>
            </a:r>
            <a:r>
              <a:rPr lang="en-US" altLang="ko-KR" sz="1400" b="1" dirty="0" smtClean="0">
                <a:latin typeface="+mn-ea"/>
                <a:ea typeface="+mn-ea"/>
              </a:rPr>
              <a:t>.</a:t>
            </a:r>
          </a:p>
          <a:p>
            <a:endParaRPr lang="en-US" altLang="ko-KR" sz="1400" dirty="0" smtClean="0">
              <a:latin typeface="+mn-ea"/>
              <a:ea typeface="+mn-ea"/>
            </a:endParaRPr>
          </a:p>
          <a:p>
            <a:pPr marL="342900" indent="-342900">
              <a:buAutoNum type="alphaUcPeriod"/>
            </a:pPr>
            <a:r>
              <a:rPr lang="en-US" altLang="ko-KR" sz="1400" dirty="0" err="1" smtClean="0">
                <a:latin typeface="+mn-ea"/>
                <a:ea typeface="+mn-ea"/>
              </a:rPr>
              <a:t>i</a:t>
            </a:r>
            <a:r>
              <a:rPr lang="en-US" altLang="ko-KR" sz="1400" dirty="0" smtClean="0">
                <a:latin typeface="+mn-ea"/>
                <a:ea typeface="+mn-ea"/>
              </a:rPr>
              <a:t>-STREAM</a:t>
            </a:r>
            <a:r>
              <a:rPr lang="ko-KR" altLang="en-US" sz="1400" dirty="0" smtClean="0">
                <a:latin typeface="+mn-ea"/>
                <a:ea typeface="+mn-ea"/>
              </a:rPr>
              <a:t>이 설치된 서버의 </a:t>
            </a:r>
            <a:r>
              <a:rPr lang="en-US" altLang="ko-KR" sz="1400" dirty="0" smtClean="0">
                <a:latin typeface="+mn-ea"/>
                <a:ea typeface="+mn-ea"/>
              </a:rPr>
              <a:t>OS</a:t>
            </a:r>
            <a:r>
              <a:rPr lang="ko-KR" altLang="en-US" sz="1400" dirty="0" smtClean="0">
                <a:latin typeface="+mn-ea"/>
                <a:ea typeface="+mn-ea"/>
              </a:rPr>
              <a:t>에 </a:t>
            </a:r>
            <a:r>
              <a:rPr lang="ko-KR" altLang="en-US" sz="1400" dirty="0" smtClean="0">
                <a:latin typeface="+mn-ea"/>
                <a:ea typeface="+mn-ea"/>
              </a:rPr>
              <a:t>폰트가 없는 경우에 생기는 현상입니다</a:t>
            </a:r>
            <a:r>
              <a:rPr lang="en-US" altLang="ko-KR" sz="1400" dirty="0" smtClean="0">
                <a:latin typeface="+mn-ea"/>
                <a:ea typeface="+mn-ea"/>
              </a:rPr>
              <a:t>.</a:t>
            </a:r>
          </a:p>
          <a:p>
            <a:r>
              <a:rPr lang="en-US" altLang="ko-KR" sz="1400" dirty="0" smtClean="0">
                <a:latin typeface="+mn-ea"/>
                <a:ea typeface="+mn-ea"/>
              </a:rPr>
              <a:t>     Font </a:t>
            </a:r>
            <a:r>
              <a:rPr lang="ko-KR" altLang="en-US" sz="1400" dirty="0" smtClean="0">
                <a:latin typeface="+mn-ea"/>
                <a:ea typeface="+mn-ea"/>
              </a:rPr>
              <a:t>패키지를 설치하면 정상적으로 문자열이 나옵니다</a:t>
            </a:r>
            <a:r>
              <a:rPr lang="en-US" altLang="ko-KR" sz="1400" dirty="0" smtClean="0">
                <a:latin typeface="+mn-ea"/>
                <a:ea typeface="+mn-ea"/>
              </a:rPr>
              <a:t>.</a:t>
            </a:r>
          </a:p>
          <a:p>
            <a:endParaRPr lang="en-US" altLang="ko-KR" sz="1400" dirty="0" smtClean="0">
              <a:latin typeface="+mn-ea"/>
              <a:ea typeface="+mn-ea"/>
            </a:endParaRPr>
          </a:p>
          <a:p>
            <a:r>
              <a:rPr lang="en-US" altLang="ko-KR" sz="1400" dirty="0" smtClean="0">
                <a:latin typeface="+mn-ea"/>
                <a:ea typeface="+mn-ea"/>
              </a:rPr>
              <a:t>[</a:t>
            </a:r>
            <a:r>
              <a:rPr lang="ko-KR" altLang="en-US" sz="1400" dirty="0" smtClean="0">
                <a:latin typeface="+mn-ea"/>
                <a:ea typeface="+mn-ea"/>
              </a:rPr>
              <a:t>설치 방법</a:t>
            </a:r>
            <a:r>
              <a:rPr lang="en-US" altLang="ko-KR" sz="1400" dirty="0" smtClean="0">
                <a:latin typeface="+mn-ea"/>
                <a:ea typeface="+mn-ea"/>
              </a:rPr>
              <a:t>] </a:t>
            </a:r>
          </a:p>
          <a:p>
            <a:r>
              <a:rPr lang="en-US" altLang="ko-KR" sz="1400" dirty="0" smtClean="0">
                <a:latin typeface="+mn-ea"/>
                <a:ea typeface="+mn-ea"/>
              </a:rPr>
              <a:t>- CentOS  : </a:t>
            </a:r>
            <a:r>
              <a:rPr lang="en-US" altLang="ko-KR" sz="1400" dirty="0" err="1" smtClean="0">
                <a:latin typeface="+mn-ea"/>
                <a:ea typeface="+mn-ea"/>
              </a:rPr>
              <a:t>sudo</a:t>
            </a:r>
            <a:r>
              <a:rPr lang="en-US" altLang="ko-KR" sz="1400" dirty="0" smtClean="0">
                <a:latin typeface="+mn-ea"/>
                <a:ea typeface="+mn-ea"/>
              </a:rPr>
              <a:t> yum </a:t>
            </a:r>
            <a:r>
              <a:rPr lang="en-US" altLang="ko-KR" sz="1400" dirty="0" err="1" smtClean="0">
                <a:latin typeface="+mn-ea"/>
                <a:ea typeface="+mn-ea"/>
              </a:rPr>
              <a:t>groupinstall</a:t>
            </a:r>
            <a:r>
              <a:rPr lang="en-US" altLang="ko-KR" sz="1400" dirty="0" smtClean="0">
                <a:latin typeface="+mn-ea"/>
                <a:ea typeface="+mn-ea"/>
              </a:rPr>
              <a:t> “Fonts” </a:t>
            </a:r>
            <a:r>
              <a:rPr lang="ko-KR" altLang="en-US" sz="1400" dirty="0" smtClean="0">
                <a:latin typeface="+mn-ea"/>
                <a:ea typeface="+mn-ea"/>
              </a:rPr>
              <a:t>입력 </a:t>
            </a:r>
            <a:r>
              <a:rPr lang="en-US" altLang="ko-KR" sz="1400" dirty="0" smtClean="0">
                <a:latin typeface="+mn-ea"/>
                <a:ea typeface="+mn-ea"/>
              </a:rPr>
              <a:t>( </a:t>
            </a:r>
            <a:r>
              <a:rPr lang="en-US" altLang="ko-KR" sz="1400" dirty="0" smtClean="0">
                <a:latin typeface="+mn-ea"/>
                <a:ea typeface="+mn-ea"/>
              </a:rPr>
              <a:t>root </a:t>
            </a:r>
            <a:r>
              <a:rPr lang="ko-KR" altLang="en-US" sz="1400" dirty="0" smtClean="0">
                <a:latin typeface="+mn-ea"/>
                <a:ea typeface="+mn-ea"/>
              </a:rPr>
              <a:t>나</a:t>
            </a:r>
            <a:r>
              <a:rPr lang="en-US" altLang="ko-KR" sz="1400" dirty="0">
                <a:latin typeface="+mn-ea"/>
                <a:ea typeface="+mn-ea"/>
              </a:rPr>
              <a:t> </a:t>
            </a:r>
            <a:r>
              <a:rPr lang="en-US" altLang="ko-KR" sz="1400" dirty="0" err="1" smtClean="0">
                <a:latin typeface="+mn-ea"/>
                <a:ea typeface="+mn-ea"/>
              </a:rPr>
              <a:t>sudo</a:t>
            </a:r>
            <a:r>
              <a:rPr lang="en-US" altLang="ko-KR" sz="1400" dirty="0" smtClean="0">
                <a:latin typeface="+mn-ea"/>
                <a:ea typeface="+mn-ea"/>
              </a:rPr>
              <a:t> </a:t>
            </a:r>
            <a:r>
              <a:rPr lang="ko-KR" altLang="en-US" sz="1400" dirty="0" smtClean="0">
                <a:latin typeface="+mn-ea"/>
                <a:ea typeface="+mn-ea"/>
              </a:rPr>
              <a:t>권한 필요</a:t>
            </a:r>
            <a:r>
              <a:rPr lang="en-US" altLang="ko-KR" sz="1400" dirty="0" smtClean="0">
                <a:latin typeface="+mn-ea"/>
                <a:ea typeface="+mn-ea"/>
              </a:rPr>
              <a:t>)</a:t>
            </a:r>
            <a:endParaRPr lang="ko-KR" altLang="en-US" sz="1400" dirty="0">
              <a:latin typeface="+mn-ea"/>
              <a:ea typeface="+mn-ea"/>
            </a:endParaRPr>
          </a:p>
        </p:txBody>
      </p:sp>
      <p:sp>
        <p:nvSpPr>
          <p:cNvPr id="7" name="텍스트 개체 틀 8"/>
          <p:cNvSpPr txBox="1">
            <a:spLocks/>
          </p:cNvSpPr>
          <p:nvPr/>
        </p:nvSpPr>
        <p:spPr>
          <a:xfrm>
            <a:off x="6835973" y="477838"/>
            <a:ext cx="1768475" cy="287337"/>
          </a:xfrm>
          <a:prstGeom prst="rect">
            <a:avLst/>
          </a:prstGeom>
        </p:spPr>
        <p:txBody>
          <a:bodyPr/>
          <a:lstStyle>
            <a:lvl1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altLang="ko-KR" dirty="0" err="1"/>
              <a:t>i</a:t>
            </a:r>
            <a:r>
              <a:rPr lang="en-US" altLang="ko-KR" dirty="0"/>
              <a:t>-STREAM 2.0  Q&amp;A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l="23862" t="8730"/>
          <a:stretch/>
        </p:blipFill>
        <p:spPr>
          <a:xfrm>
            <a:off x="899592" y="2996952"/>
            <a:ext cx="2926978" cy="3011251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2996952"/>
            <a:ext cx="2851361" cy="3011251"/>
          </a:xfrm>
          <a:prstGeom prst="rect">
            <a:avLst/>
          </a:prstGeom>
        </p:spPr>
      </p:pic>
      <p:sp>
        <p:nvSpPr>
          <p:cNvPr id="4" name="오른쪽 화살표 3"/>
          <p:cNvSpPr/>
          <p:nvPr/>
        </p:nvSpPr>
        <p:spPr>
          <a:xfrm>
            <a:off x="4199285" y="4005064"/>
            <a:ext cx="792088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089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4141</TotalTime>
  <Words>119</Words>
  <Application>Microsoft Office PowerPoint</Application>
  <PresentationFormat>화면 슬라이드 쇼(4:3)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2" baseType="lpstr">
      <vt:lpstr>HY견고딕</vt:lpstr>
      <vt:lpstr>MyriadBold</vt:lpstr>
      <vt:lpstr>MyriadRegular</vt:lpstr>
      <vt:lpstr>MyriadSemiBold</vt:lpstr>
      <vt:lpstr>굴림</vt:lpstr>
      <vt:lpstr>맑은 고딕</vt:lpstr>
      <vt:lpstr>Arial</vt:lpstr>
      <vt:lpstr>Office 테마</vt:lpstr>
      <vt:lpstr>i-STREAM 2.0    </vt:lpstr>
      <vt:lpstr>Q&amp;A - 1</vt:lpstr>
      <vt:lpstr>Q&amp;A - 2</vt:lpstr>
      <vt:lpstr>PowerPoint 프레젠테이션</vt:lpstr>
    </vt:vector>
  </TitlesOfParts>
  <Company>AhnLab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비아이매트릭스</dc:creator>
  <cp:lastModifiedBy>kykim</cp:lastModifiedBy>
  <cp:revision>144</cp:revision>
  <dcterms:created xsi:type="dcterms:W3CDTF">2011-01-05T07:30:35Z</dcterms:created>
  <dcterms:modified xsi:type="dcterms:W3CDTF">2019-01-22T08:31:30Z</dcterms:modified>
</cp:coreProperties>
</file>