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20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EBE53-C4EA-4C2A-BEF3-ED0ADEEFFB54}" type="datetimeFigureOut">
              <a:rPr lang="ko-KR" altLang="en-US" smtClean="0"/>
              <a:pPr/>
              <a:t>2019-04-17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D2694-CA17-4104-BD26-F524C7FE26E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188640"/>
            <a:ext cx="1843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_REPORT_TITLE_</a:t>
            </a:r>
            <a:endParaRPr lang="ko-KR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620687"/>
            <a:ext cx="8361603" cy="479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</Words>
  <Application>Microsoft Office PowerPoint</Application>
  <PresentationFormat>화면 슬라이드 쇼(4:3)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yglee</dc:creator>
  <cp:lastModifiedBy>안 수정</cp:lastModifiedBy>
  <cp:revision>18</cp:revision>
  <dcterms:created xsi:type="dcterms:W3CDTF">2016-11-21T11:02:55Z</dcterms:created>
  <dcterms:modified xsi:type="dcterms:W3CDTF">2019-04-17T01:59:18Z</dcterms:modified>
</cp:coreProperties>
</file>