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1" r:id="rId4"/>
    <p:sldId id="257" r:id="rId5"/>
    <p:sldId id="262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1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396" y="108"/>
      </p:cViewPr>
      <p:guideLst>
        <p:guide orient="horz" pos="284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99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02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229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7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8377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38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02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93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01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199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76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12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C3D84-5F18-48DE-A9A5-EA3A8EF9A18F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D6BD0-FC57-460B-B9BA-99CAEBB0BB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29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1" dirty="0"/>
              <a:t>ADMIN </a:t>
            </a:r>
            <a:r>
              <a:rPr lang="ko-KR" altLang="en-US" b="1" dirty="0"/>
              <a:t>폴더</a:t>
            </a:r>
            <a:r>
              <a:rPr lang="en-US" altLang="ko-KR" b="1" dirty="0"/>
              <a:t>/</a:t>
            </a:r>
            <a:r>
              <a:rPr lang="ko-KR" altLang="en-US" b="1" dirty="0"/>
              <a:t>파일 관리 내 권한설정 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2022. 11. 30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298" y="224287"/>
            <a:ext cx="969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(BCRM#C2161) [ADMIN] </a:t>
            </a:r>
            <a:r>
              <a:rPr lang="ko-KR" altLang="en-US" b="1" dirty="0"/>
              <a:t>폴더</a:t>
            </a:r>
            <a:r>
              <a:rPr lang="en-US" altLang="ko-KR" b="1" dirty="0"/>
              <a:t>/</a:t>
            </a:r>
            <a:r>
              <a:rPr lang="ko-KR" altLang="en-US" b="1" dirty="0"/>
              <a:t>파일 관리 내 권한설정 가이드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9150" y="904874"/>
            <a:ext cx="5410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b="1"/>
              <a:t>작업 대상 범위</a:t>
            </a:r>
            <a:endParaRPr lang="en-US" altLang="ko-KR" b="1"/>
          </a:p>
          <a:p>
            <a:r>
              <a:rPr lang="en-US" altLang="ko-KR"/>
              <a:t>     - Admin </a:t>
            </a:r>
            <a:r>
              <a:rPr lang="ko-KR" altLang="en-US"/>
              <a:t>폴더</a:t>
            </a:r>
            <a:r>
              <a:rPr lang="en-US" altLang="ko-KR"/>
              <a:t>/</a:t>
            </a:r>
            <a:r>
              <a:rPr lang="ko-KR" altLang="en-US"/>
              <a:t>파일관리</a:t>
            </a:r>
            <a:endParaRPr lang="en-US" altLang="ko-KR"/>
          </a:p>
          <a:p>
            <a:pPr lvl="1"/>
            <a:r>
              <a:rPr lang="en-US" altLang="ko-KR"/>
              <a:t>- Admin </a:t>
            </a:r>
            <a:r>
              <a:rPr lang="ko-KR" altLang="en-US"/>
              <a:t>범주관리</a:t>
            </a:r>
            <a:endParaRPr lang="en-US" altLang="ko-KR"/>
          </a:p>
          <a:p>
            <a:pPr lvl="1"/>
            <a:r>
              <a:rPr lang="en-US" altLang="ko-KR"/>
              <a:t>- Admin </a:t>
            </a:r>
            <a:r>
              <a:rPr lang="ko-KR" altLang="en-US"/>
              <a:t>객체별 권한 조회 수정</a:t>
            </a:r>
            <a:endParaRPr lang="en-US" altLang="ko-KR"/>
          </a:p>
          <a:p>
            <a:pPr marL="742950" lvl="1" indent="-285750">
              <a:buFontTx/>
              <a:buChar char="-"/>
            </a:pPr>
            <a:r>
              <a:rPr lang="en-US" altLang="ko-KR"/>
              <a:t>Admin </a:t>
            </a:r>
            <a:r>
              <a:rPr lang="ko-KR" altLang="en-US"/>
              <a:t>모듈범주관리</a:t>
            </a:r>
            <a:endParaRPr lang="en-US" altLang="ko-KR"/>
          </a:p>
          <a:p>
            <a:pPr lvl="1"/>
            <a:endParaRPr lang="en-US" altLang="ko-KR"/>
          </a:p>
          <a:p>
            <a:pPr lvl="1"/>
            <a:r>
              <a:rPr lang="ko-KR" altLang="en-US"/>
              <a:t>위 메뉴에서 항목의 권한을 추가</a:t>
            </a:r>
            <a:r>
              <a:rPr lang="en-US" altLang="ko-KR"/>
              <a:t>/</a:t>
            </a:r>
            <a:r>
              <a:rPr lang="ko-KR" altLang="en-US"/>
              <a:t>수정</a:t>
            </a:r>
            <a:r>
              <a:rPr lang="en-US" altLang="ko-KR"/>
              <a:t>/</a:t>
            </a:r>
            <a:r>
              <a:rPr lang="ko-KR" altLang="en-US"/>
              <a:t>삭제 하고자하는 경우</a:t>
            </a:r>
            <a:endParaRPr lang="en-US" altLang="ko-KR"/>
          </a:p>
          <a:p>
            <a:pPr lvl="1"/>
            <a:endParaRPr lang="en-US" altLang="ko-KR"/>
          </a:p>
          <a:p>
            <a:r>
              <a:rPr lang="en-US" altLang="ko-KR"/>
              <a:t>※ Admin </a:t>
            </a:r>
            <a:r>
              <a:rPr lang="ko-KR" altLang="en-US"/>
              <a:t>이외 제품 상에서 권한설정을 하는 경우는 본 기능이 적용되지 않으며</a:t>
            </a:r>
            <a:r>
              <a:rPr lang="en-US" altLang="ko-KR"/>
              <a:t>, </a:t>
            </a:r>
            <a:r>
              <a:rPr lang="ko-KR" altLang="en-US"/>
              <a:t>하위 폴더</a:t>
            </a:r>
            <a:r>
              <a:rPr lang="en-US" altLang="ko-KR"/>
              <a:t>/</a:t>
            </a:r>
            <a:r>
              <a:rPr lang="ko-KR" altLang="en-US"/>
              <a:t>파일 동기화 기능이 제공되지 않는것이 </a:t>
            </a:r>
            <a:r>
              <a:rPr lang="en-US" altLang="ko-KR"/>
              <a:t>Default </a:t>
            </a:r>
            <a:r>
              <a:rPr lang="ko-KR" altLang="en-US"/>
              <a:t>입니다</a:t>
            </a:r>
            <a:r>
              <a:rPr lang="en-US" altLang="ko-KR"/>
              <a:t>.</a:t>
            </a:r>
          </a:p>
          <a:p>
            <a:endParaRPr lang="en-US" altLang="ko-KR"/>
          </a:p>
          <a:p>
            <a:r>
              <a:rPr lang="en-US" altLang="ko-KR"/>
              <a:t>(ex. </a:t>
            </a:r>
            <a:r>
              <a:rPr lang="ko-KR" altLang="en-US"/>
              <a:t>파일다이얼로그 창의 우클릭을 통한 권한설정</a:t>
            </a:r>
            <a:r>
              <a:rPr lang="en-US" altLang="ko-KR"/>
              <a:t>, </a:t>
            </a:r>
            <a:r>
              <a:rPr lang="ko-KR" altLang="en-US"/>
              <a:t>모듈에디터 창에서 우클릭을 통한 권한설정</a:t>
            </a:r>
            <a:r>
              <a:rPr lang="en-US" altLang="ko-KR"/>
              <a:t>)</a:t>
            </a:r>
            <a:endParaRPr lang="ko-KR" altLang="en-US"/>
          </a:p>
          <a:p>
            <a:pPr lvl="1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/>
          <a:srcRect b="46209"/>
          <a:stretch/>
        </p:blipFill>
        <p:spPr>
          <a:xfrm>
            <a:off x="6654840" y="1180372"/>
            <a:ext cx="2320846" cy="424881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/>
          <a:srcRect t="54039"/>
          <a:stretch/>
        </p:blipFill>
        <p:spPr>
          <a:xfrm>
            <a:off x="9061529" y="1180372"/>
            <a:ext cx="2320846" cy="363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9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765" y="4589636"/>
            <a:ext cx="4591050" cy="1533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3298" y="224287"/>
            <a:ext cx="969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(BCRM#C2161) [ADMIN] </a:t>
            </a:r>
            <a:r>
              <a:rPr lang="ko-KR" altLang="en-US" b="1" dirty="0"/>
              <a:t>폴더</a:t>
            </a:r>
            <a:r>
              <a:rPr lang="en-US" altLang="ko-KR" b="1" dirty="0"/>
              <a:t>/</a:t>
            </a:r>
            <a:r>
              <a:rPr lang="ko-KR" altLang="en-US" b="1" dirty="0"/>
              <a:t>파일 관리 내 권한설정 가이드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9149" y="904874"/>
            <a:ext cx="104679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2. </a:t>
            </a:r>
            <a:r>
              <a:rPr lang="ko-KR" altLang="en-US" b="1" dirty="0"/>
              <a:t>변경 내용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폴더의 권한을 추가</a:t>
            </a:r>
            <a:r>
              <a:rPr lang="en-US" altLang="ko-KR" dirty="0"/>
              <a:t>/</a:t>
            </a:r>
            <a:r>
              <a:rPr lang="ko-KR" altLang="en-US" dirty="0"/>
              <a:t>수정</a:t>
            </a:r>
            <a:r>
              <a:rPr lang="en-US" altLang="ko-KR" dirty="0"/>
              <a:t>/</a:t>
            </a:r>
            <a:r>
              <a:rPr lang="ko-KR" altLang="en-US" dirty="0"/>
              <a:t>삭제하고자 할 때</a:t>
            </a:r>
            <a:r>
              <a:rPr lang="en-US" altLang="ko-KR" dirty="0"/>
              <a:t>, </a:t>
            </a:r>
            <a:r>
              <a:rPr lang="ko-KR" altLang="en-US" dirty="0"/>
              <a:t>기존 </a:t>
            </a:r>
            <a:r>
              <a:rPr lang="en-US" altLang="ko-KR" dirty="0"/>
              <a:t>“</a:t>
            </a:r>
            <a:r>
              <a:rPr lang="ko-KR" altLang="en-US" dirty="0"/>
              <a:t>하위 폴더</a:t>
            </a:r>
            <a:r>
              <a:rPr lang="en-US" altLang="ko-KR" dirty="0"/>
              <a:t>/</a:t>
            </a:r>
            <a:r>
              <a:rPr lang="ko-KR" altLang="en-US" dirty="0"/>
              <a:t>보고서의 권한 동기화</a:t>
            </a:r>
            <a:r>
              <a:rPr lang="en-US" altLang="ko-KR" dirty="0"/>
              <a:t>” </a:t>
            </a:r>
            <a:r>
              <a:rPr lang="ko-KR" altLang="en-US" dirty="0"/>
              <a:t>문구와 함께</a:t>
            </a:r>
            <a:endParaRPr lang="en-US" altLang="ko-KR" dirty="0"/>
          </a:p>
          <a:p>
            <a:r>
              <a:rPr lang="ko-KR" altLang="en-US" dirty="0"/>
              <a:t>예</a:t>
            </a:r>
            <a:r>
              <a:rPr lang="en-US" altLang="ko-KR" dirty="0"/>
              <a:t>/</a:t>
            </a:r>
            <a:r>
              <a:rPr lang="ko-KR" altLang="en-US" dirty="0" err="1"/>
              <a:t>아니오로</a:t>
            </a:r>
            <a:r>
              <a:rPr lang="ko-KR" altLang="en-US" dirty="0"/>
              <a:t> </a:t>
            </a:r>
            <a:r>
              <a:rPr lang="en-US" altLang="ko-KR" dirty="0"/>
              <a:t>2</a:t>
            </a:r>
            <a:r>
              <a:rPr lang="ko-KR" altLang="en-US" dirty="0"/>
              <a:t>가지 선택지가 출력되는 것에서</a:t>
            </a:r>
            <a:r>
              <a:rPr lang="en-US" altLang="ko-KR" dirty="0"/>
              <a:t> </a:t>
            </a:r>
            <a:r>
              <a:rPr lang="ko-KR" altLang="en-US" dirty="0"/>
              <a:t>다음과 같이 변경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1. </a:t>
            </a:r>
            <a:r>
              <a:rPr lang="ko-KR" altLang="en-US" dirty="0"/>
              <a:t>선택한 폴더만 적용 </a:t>
            </a:r>
            <a:r>
              <a:rPr lang="en-US" altLang="ko-KR" dirty="0"/>
              <a:t>(</a:t>
            </a:r>
            <a:r>
              <a:rPr lang="ko-KR" altLang="en-US" dirty="0"/>
              <a:t>기존 </a:t>
            </a:r>
            <a:r>
              <a:rPr lang="en-US" altLang="ko-KR" dirty="0"/>
              <a:t>AS-IS </a:t>
            </a:r>
            <a:r>
              <a:rPr lang="ko-KR" altLang="en-US" dirty="0"/>
              <a:t>팝업에서 </a:t>
            </a:r>
            <a:r>
              <a:rPr lang="ko-KR" altLang="en-US" dirty="0" err="1"/>
              <a:t>아니오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2. </a:t>
            </a:r>
            <a:r>
              <a:rPr lang="ko-KR" altLang="en-US" dirty="0"/>
              <a:t>부분 동기화 </a:t>
            </a:r>
            <a:r>
              <a:rPr lang="en-US" altLang="ko-KR" dirty="0"/>
              <a:t>(</a:t>
            </a:r>
            <a:r>
              <a:rPr lang="ko-KR" altLang="en-US" dirty="0"/>
              <a:t>신규 개발기능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3. </a:t>
            </a:r>
            <a:r>
              <a:rPr lang="ko-KR" altLang="en-US" dirty="0"/>
              <a:t>전체 동기화 </a:t>
            </a:r>
            <a:r>
              <a:rPr lang="en-US" altLang="ko-KR" dirty="0"/>
              <a:t>(</a:t>
            </a:r>
            <a:r>
              <a:rPr lang="ko-KR" altLang="en-US" dirty="0"/>
              <a:t>기존 </a:t>
            </a:r>
            <a:r>
              <a:rPr lang="en-US" altLang="ko-KR" dirty="0"/>
              <a:t>AS-IS </a:t>
            </a:r>
            <a:r>
              <a:rPr lang="ko-KR" altLang="en-US" dirty="0"/>
              <a:t>팝업에서 예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r>
              <a:rPr lang="en-US" altLang="ko-KR" dirty="0"/>
              <a:t>3</a:t>
            </a:r>
            <a:r>
              <a:rPr lang="ko-KR" altLang="en-US" dirty="0"/>
              <a:t>가지의 라디오버튼이 출력되고 선택에 따라 하위 폴더</a:t>
            </a:r>
            <a:r>
              <a:rPr lang="en-US" altLang="ko-KR" dirty="0"/>
              <a:t>/</a:t>
            </a:r>
            <a:r>
              <a:rPr lang="ko-KR" altLang="en-US" dirty="0"/>
              <a:t>파일에 권한 적용</a:t>
            </a:r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006" y="4579356"/>
            <a:ext cx="2455654" cy="11522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5894" y="5034692"/>
            <a:ext cx="119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>
                <a:solidFill>
                  <a:srgbClr val="FF0000"/>
                </a:solidFill>
              </a:rPr>
              <a:t>AS-IS</a:t>
            </a:r>
            <a:endParaRPr lang="ko-KR" altLang="en-US" b="1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612006" y="4579356"/>
            <a:ext cx="2455654" cy="11522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653241" y="4579356"/>
            <a:ext cx="4600574" cy="15438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862438" y="5014330"/>
            <a:ext cx="119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>
                <a:solidFill>
                  <a:srgbClr val="FF0000"/>
                </a:solidFill>
              </a:rPr>
              <a:t>TO-BE</a:t>
            </a:r>
          </a:p>
        </p:txBody>
      </p:sp>
      <p:sp>
        <p:nvSpPr>
          <p:cNvPr id="11" name="오른쪽 화살표 10"/>
          <p:cNvSpPr/>
          <p:nvPr/>
        </p:nvSpPr>
        <p:spPr>
          <a:xfrm>
            <a:off x="5197562" y="5198996"/>
            <a:ext cx="325776" cy="25715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184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298" y="224287"/>
            <a:ext cx="969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(BCRM#C2161) [ADMIN] </a:t>
            </a:r>
            <a:r>
              <a:rPr lang="ko-KR" altLang="en-US" b="1" dirty="0"/>
              <a:t>폴더</a:t>
            </a:r>
            <a:r>
              <a:rPr lang="en-US" altLang="ko-KR" b="1" dirty="0"/>
              <a:t>/</a:t>
            </a:r>
            <a:r>
              <a:rPr lang="ko-KR" altLang="en-US" b="1" dirty="0"/>
              <a:t>파일 관리 내 권한설정 가이드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9149" y="904874"/>
            <a:ext cx="109904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내용 상세</a:t>
            </a:r>
            <a:r>
              <a:rPr lang="en-US" altLang="ko-KR" dirty="0"/>
              <a:t> -</a:t>
            </a:r>
            <a:r>
              <a:rPr lang="ko-KR" altLang="en-US" dirty="0"/>
              <a:t> 동기화 시 권한이 적용되는 방식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b="1" dirty="0"/>
              <a:t>전체동기화</a:t>
            </a:r>
            <a:endParaRPr lang="en-US" altLang="ko-KR" dirty="0"/>
          </a:p>
          <a:p>
            <a:pPr lvl="1"/>
            <a:r>
              <a:rPr lang="en-US" altLang="ko-KR" dirty="0"/>
              <a:t>- </a:t>
            </a:r>
            <a:r>
              <a:rPr lang="ko-KR" altLang="en-US" dirty="0"/>
              <a:t>하위 폴더</a:t>
            </a:r>
            <a:r>
              <a:rPr lang="en-US" altLang="ko-KR" dirty="0"/>
              <a:t>/</a:t>
            </a:r>
            <a:r>
              <a:rPr lang="ko-KR" altLang="en-US" dirty="0"/>
              <a:t>파일의 권한을 우선 전부 삭제 후</a:t>
            </a:r>
            <a:r>
              <a:rPr lang="en-US" altLang="ko-KR" dirty="0"/>
              <a:t>, </a:t>
            </a:r>
            <a:r>
              <a:rPr lang="ko-KR" altLang="en-US" dirty="0"/>
              <a:t>상위 폴더에 설정한 권한을 똑같이 생성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b="1" dirty="0"/>
              <a:t>부분동기화</a:t>
            </a:r>
            <a:endParaRPr lang="en-US" altLang="ko-KR" dirty="0"/>
          </a:p>
          <a:p>
            <a:pPr lvl="1"/>
            <a:r>
              <a:rPr lang="en-US" altLang="ko-KR" dirty="0"/>
              <a:t>- </a:t>
            </a:r>
            <a:r>
              <a:rPr lang="ko-KR" altLang="en-US" dirty="0"/>
              <a:t>폴더에 권한을 설정할 때</a:t>
            </a:r>
            <a:r>
              <a:rPr lang="en-US" altLang="ko-KR" dirty="0"/>
              <a:t>, </a:t>
            </a:r>
            <a:r>
              <a:rPr lang="ko-KR" altLang="en-US" dirty="0"/>
              <a:t>추가</a:t>
            </a:r>
            <a:r>
              <a:rPr lang="en-US" altLang="ko-KR" dirty="0"/>
              <a:t>(N), </a:t>
            </a:r>
            <a:r>
              <a:rPr lang="ko-KR" altLang="en-US" dirty="0"/>
              <a:t>수정</a:t>
            </a:r>
            <a:r>
              <a:rPr lang="en-US" altLang="ko-KR" dirty="0"/>
              <a:t>(U), </a:t>
            </a:r>
            <a:r>
              <a:rPr lang="ko-KR" altLang="en-US" dirty="0"/>
              <a:t>삭제</a:t>
            </a:r>
            <a:r>
              <a:rPr lang="en-US" altLang="ko-KR" dirty="0"/>
              <a:t>(D) </a:t>
            </a:r>
            <a:r>
              <a:rPr lang="ko-KR" altLang="en-US" dirty="0"/>
              <a:t>된 권한 값에 대해서만</a:t>
            </a:r>
            <a:r>
              <a:rPr lang="en-US" altLang="ko-KR" dirty="0"/>
              <a:t> </a:t>
            </a:r>
            <a:r>
              <a:rPr lang="ko-KR" altLang="en-US" dirty="0"/>
              <a:t>하위 폴더</a:t>
            </a:r>
            <a:r>
              <a:rPr lang="en-US" altLang="ko-KR" dirty="0"/>
              <a:t>/</a:t>
            </a:r>
            <a:r>
              <a:rPr lang="ko-KR" altLang="en-US" dirty="0"/>
              <a:t>파일에 적용</a:t>
            </a:r>
            <a:endParaRPr lang="en-US" altLang="ko-KR" dirty="0"/>
          </a:p>
          <a:p>
            <a:pPr lvl="1"/>
            <a:r>
              <a:rPr lang="en-US" altLang="ko-KR" dirty="0"/>
              <a:t>- </a:t>
            </a:r>
            <a:r>
              <a:rPr lang="ko-KR" altLang="en-US" dirty="0"/>
              <a:t>상위 폴더에서 추가</a:t>
            </a:r>
            <a:r>
              <a:rPr lang="en-US" altLang="ko-KR" dirty="0"/>
              <a:t>/</a:t>
            </a:r>
            <a:r>
              <a:rPr lang="ko-KR" altLang="en-US" dirty="0"/>
              <a:t>수정</a:t>
            </a:r>
            <a:r>
              <a:rPr lang="en-US" altLang="ko-KR" dirty="0"/>
              <a:t>/</a:t>
            </a:r>
            <a:r>
              <a:rPr lang="ko-KR" altLang="en-US" dirty="0"/>
              <a:t>삭제되지 않은 권한 </a:t>
            </a:r>
            <a:r>
              <a:rPr lang="en-US" altLang="ko-KR" dirty="0"/>
              <a:t>– </a:t>
            </a:r>
            <a:r>
              <a:rPr lang="ko-KR" altLang="en-US" dirty="0"/>
              <a:t>하위 폴더</a:t>
            </a:r>
            <a:r>
              <a:rPr lang="en-US" altLang="ko-KR" dirty="0"/>
              <a:t>/</a:t>
            </a:r>
            <a:r>
              <a:rPr lang="ko-KR" altLang="en-US" dirty="0"/>
              <a:t>파일에 </a:t>
            </a:r>
            <a:r>
              <a:rPr lang="ko-KR" altLang="en-US" dirty="0" err="1"/>
              <a:t>적용하지않음</a:t>
            </a:r>
            <a:endParaRPr lang="en-US" altLang="ko-KR" dirty="0"/>
          </a:p>
          <a:p>
            <a:pPr lvl="1"/>
            <a:r>
              <a:rPr lang="en-US" altLang="ko-KR" dirty="0"/>
              <a:t>- </a:t>
            </a:r>
            <a:r>
              <a:rPr lang="ko-KR" altLang="en-US" dirty="0"/>
              <a:t>하위 폴더</a:t>
            </a:r>
            <a:r>
              <a:rPr lang="en-US" altLang="ko-KR" dirty="0"/>
              <a:t>/</a:t>
            </a:r>
            <a:r>
              <a:rPr lang="ko-KR" altLang="en-US" dirty="0"/>
              <a:t>파일 권한 중 설정 권한과 다른 권한 </a:t>
            </a:r>
            <a:r>
              <a:rPr lang="en-US" altLang="ko-KR" dirty="0"/>
              <a:t>– </a:t>
            </a:r>
            <a:r>
              <a:rPr lang="ko-KR" altLang="en-US" dirty="0"/>
              <a:t>수정</a:t>
            </a:r>
            <a:r>
              <a:rPr lang="en-US" altLang="ko-KR" dirty="0"/>
              <a:t>/</a:t>
            </a:r>
            <a:r>
              <a:rPr lang="ko-KR" altLang="en-US" dirty="0"/>
              <a:t>삭제하지 않음</a:t>
            </a:r>
            <a:endParaRPr lang="en-US" altLang="ko-KR" dirty="0"/>
          </a:p>
          <a:p>
            <a:endParaRPr lang="en-US" altLang="ko-KR" dirty="0"/>
          </a:p>
        </p:txBody>
      </p:sp>
      <p:graphicFrame>
        <p:nvGraphicFramePr>
          <p:cNvPr id="81" name="표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761208"/>
              </p:ext>
            </p:extLst>
          </p:nvPr>
        </p:nvGraphicFramePr>
        <p:xfrm>
          <a:off x="1416648" y="3830132"/>
          <a:ext cx="8848724" cy="21731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095375">
                  <a:extLst>
                    <a:ext uri="{9D8B030D-6E8A-4147-A177-3AD203B41FA5}">
                      <a16:colId xmlns:a16="http://schemas.microsoft.com/office/drawing/2014/main" val="1567297950"/>
                    </a:ext>
                  </a:extLst>
                </a:gridCol>
                <a:gridCol w="1647825">
                  <a:extLst>
                    <a:ext uri="{9D8B030D-6E8A-4147-A177-3AD203B41FA5}">
                      <a16:colId xmlns:a16="http://schemas.microsoft.com/office/drawing/2014/main" val="4116488024"/>
                    </a:ext>
                  </a:extLst>
                </a:gridCol>
                <a:gridCol w="6105524">
                  <a:extLst>
                    <a:ext uri="{9D8B030D-6E8A-4147-A177-3AD203B41FA5}">
                      <a16:colId xmlns:a16="http://schemas.microsoft.com/office/drawing/2014/main" val="2872364979"/>
                    </a:ext>
                  </a:extLst>
                </a:gridCol>
              </a:tblGrid>
              <a:tr h="3843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설정권한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하위 폴더</a:t>
                      </a:r>
                      <a:r>
                        <a:rPr lang="en-US" altLang="ko-KR" sz="1100" b="1"/>
                        <a:t>/</a:t>
                      </a:r>
                      <a:r>
                        <a:rPr lang="ko-KR" altLang="en-US" sz="1100" b="1"/>
                        <a:t>파일의</a:t>
                      </a:r>
                      <a:endParaRPr lang="en-US" altLang="ko-KR" sz="1100" b="1"/>
                    </a:p>
                    <a:p>
                      <a:pPr algn="ctr" latinLnBrk="1"/>
                      <a:r>
                        <a:rPr lang="ko-KR" altLang="en-US" sz="1100" b="1"/>
                        <a:t>권한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결과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8764348"/>
                  </a:ext>
                </a:extLst>
              </a:tr>
              <a:tr h="3492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/>
                        <a:t>추가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/>
                        <a:t>해당 권한 있음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/>
                        <a:t>설정한 권한에 따라 하위 폴더</a:t>
                      </a:r>
                      <a:r>
                        <a:rPr lang="en-US" altLang="ko-KR" sz="1100"/>
                        <a:t>/</a:t>
                      </a:r>
                      <a:r>
                        <a:rPr lang="ko-KR" altLang="en-US" sz="1100"/>
                        <a:t>파일의 권한을 수정</a:t>
                      </a:r>
                      <a:r>
                        <a:rPr lang="en-US" altLang="ko-KR" sz="1100"/>
                        <a:t>(U)</a:t>
                      </a:r>
                      <a:endParaRPr lang="ko-KR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8418806"/>
                  </a:ext>
                </a:extLst>
              </a:tr>
              <a:tr h="349280">
                <a:tc>
                  <a:txBody>
                    <a:bodyPr/>
                    <a:lstStyle/>
                    <a:p>
                      <a:pPr algn="ctr" latinLnBrk="1"/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/>
                        <a:t>해당 권한 없음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/>
                        <a:t>하위 폴더</a:t>
                      </a:r>
                      <a:r>
                        <a:rPr lang="en-US" altLang="ko-KR" sz="1100"/>
                        <a:t>/</a:t>
                      </a:r>
                      <a:r>
                        <a:rPr lang="ko-KR" altLang="en-US" sz="1100"/>
                        <a:t>파일에도 설정한 권한 추가</a:t>
                      </a:r>
                      <a:r>
                        <a:rPr lang="en-US" altLang="ko-KR" sz="1100"/>
                        <a:t>(N)</a:t>
                      </a:r>
                      <a:endParaRPr lang="ko-KR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9344811"/>
                  </a:ext>
                </a:extLst>
              </a:tr>
              <a:tr h="3492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/>
                        <a:t>수정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/>
                        <a:t>해당 권한 있음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/>
                        <a:t>설정한 권한에 따라 하위 폴더</a:t>
                      </a:r>
                      <a:r>
                        <a:rPr lang="en-US" altLang="ko-KR" sz="1100"/>
                        <a:t>/</a:t>
                      </a:r>
                      <a:r>
                        <a:rPr lang="ko-KR" altLang="en-US" sz="1100"/>
                        <a:t>파일의 권한을 수정</a:t>
                      </a:r>
                      <a:r>
                        <a:rPr lang="en-US" altLang="ko-KR" sz="1100"/>
                        <a:t>(U)</a:t>
                      </a:r>
                      <a:endParaRPr lang="ko-KR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6931898"/>
                  </a:ext>
                </a:extLst>
              </a:tr>
              <a:tr h="349280">
                <a:tc>
                  <a:txBody>
                    <a:bodyPr/>
                    <a:lstStyle/>
                    <a:p>
                      <a:pPr algn="ctr" latinLnBrk="1"/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/>
                        <a:t>해당 권한 없음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/>
                        <a:t>하위 폴더</a:t>
                      </a:r>
                      <a:r>
                        <a:rPr lang="en-US" altLang="ko-KR" sz="1100"/>
                        <a:t>/</a:t>
                      </a:r>
                      <a:r>
                        <a:rPr lang="ko-KR" altLang="en-US" sz="1100"/>
                        <a:t>파일에도 설정한 권한 추가</a:t>
                      </a:r>
                      <a:r>
                        <a:rPr lang="en-US" altLang="ko-KR" sz="1100"/>
                        <a:t>(N)</a:t>
                      </a:r>
                      <a:endParaRPr lang="ko-KR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8701511"/>
                  </a:ext>
                </a:extLst>
              </a:tr>
              <a:tr h="3492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/>
                        <a:t>삭제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해당 권한 있음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하위 폴더</a:t>
                      </a:r>
                      <a:r>
                        <a:rPr lang="en-US" altLang="ko-KR" sz="1100" dirty="0"/>
                        <a:t>/</a:t>
                      </a:r>
                      <a:r>
                        <a:rPr lang="ko-KR" altLang="en-US" sz="1100" dirty="0"/>
                        <a:t>파일에서 해당 권한 삭제</a:t>
                      </a:r>
                      <a:r>
                        <a:rPr lang="en-US" altLang="ko-KR" sz="1100" dirty="0"/>
                        <a:t>(D)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2223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52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866775" y="1937132"/>
            <a:ext cx="942975" cy="19575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93298" y="224287"/>
            <a:ext cx="969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(BCRM#C2161) [ADMIN] </a:t>
            </a:r>
            <a:r>
              <a:rPr lang="ko-KR" altLang="en-US" b="1" dirty="0"/>
              <a:t>폴더</a:t>
            </a:r>
            <a:r>
              <a:rPr lang="en-US" altLang="ko-KR" b="1" dirty="0"/>
              <a:t>/</a:t>
            </a:r>
            <a:r>
              <a:rPr lang="ko-KR" altLang="en-US" b="1" dirty="0"/>
              <a:t>파일 관리 내 권한설정 가이드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9149" y="904874"/>
            <a:ext cx="5886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내용 상세</a:t>
            </a:r>
            <a:r>
              <a:rPr lang="en-US" altLang="ko-KR" dirty="0"/>
              <a:t> -</a:t>
            </a:r>
            <a:r>
              <a:rPr lang="ko-KR" altLang="en-US" dirty="0"/>
              <a:t> 동기화 시 권한이 적용되는 방식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파일구조         현재권한               동기화 시도    </a:t>
            </a:r>
            <a:endParaRPr lang="en-US" altLang="ko-KR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181224" y="1921748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68021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05222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33650" y="286853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ROOT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942976" y="1998409"/>
            <a:ext cx="866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ROOT</a:t>
            </a:r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343027" y="236595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A</a:t>
            </a:r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343027" y="2696851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B</a:t>
            </a: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343027" y="302774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C</a:t>
            </a:r>
            <a:endParaRPr lang="ko-KR" altLang="en-US"/>
          </a:p>
        </p:txBody>
      </p:sp>
      <p:cxnSp>
        <p:nvCxnSpPr>
          <p:cNvPr id="20" name="꺾인 연결선 19"/>
          <p:cNvCxnSpPr>
            <a:endCxn id="16" idx="1"/>
          </p:cNvCxnSpPr>
          <p:nvPr/>
        </p:nvCxnSpPr>
        <p:spPr>
          <a:xfrm rot="16200000" flipH="1">
            <a:off x="1154044" y="2361639"/>
            <a:ext cx="216040" cy="161926"/>
          </a:xfrm>
          <a:prstGeom prst="bentConnector2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endCxn id="17" idx="1"/>
          </p:cNvCxnSpPr>
          <p:nvPr/>
        </p:nvCxnSpPr>
        <p:spPr>
          <a:xfrm rot="16200000" flipH="1">
            <a:off x="1107877" y="2646367"/>
            <a:ext cx="308374" cy="161926"/>
          </a:xfrm>
          <a:prstGeom prst="bentConnector2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꺾인 연결선 23"/>
          <p:cNvCxnSpPr/>
          <p:nvPr/>
        </p:nvCxnSpPr>
        <p:spPr>
          <a:xfrm rot="16200000" flipH="1">
            <a:off x="1107878" y="2977261"/>
            <a:ext cx="308373" cy="161925"/>
          </a:xfrm>
          <a:prstGeom prst="bentConnector2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2181224" y="3378438"/>
          <a:ext cx="177165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743199" y="3828335"/>
            <a:ext cx="647702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A</a:t>
            </a:r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2181224" y="4228385"/>
          <a:ext cx="177165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743199" y="4678282"/>
            <a:ext cx="647702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B</a:t>
            </a:r>
            <a:endParaRPr lang="ko-KR" altLang="en-US"/>
          </a:p>
        </p:txBody>
      </p:sp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2181224" y="5106907"/>
          <a:ext cx="177165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743199" y="5556804"/>
            <a:ext cx="647702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C</a:t>
            </a:r>
            <a:endParaRPr lang="ko-KR" altLang="en-US"/>
          </a:p>
        </p:txBody>
      </p:sp>
      <p:graphicFrame>
        <p:nvGraphicFramePr>
          <p:cNvPr id="35" name="표 34"/>
          <p:cNvGraphicFramePr>
            <a:graphicFrameLocks noGrp="1"/>
          </p:cNvGraphicFramePr>
          <p:nvPr/>
        </p:nvGraphicFramePr>
        <p:xfrm>
          <a:off x="4219573" y="1950323"/>
          <a:ext cx="2295525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672233783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상태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trike="noStrike"/>
                        <a:t>삭제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strike="sngStrike"/>
                        <a:t>A</a:t>
                      </a:r>
                      <a:endParaRPr lang="ko-KR" altLang="en-US" sz="1000" strike="sngStrike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수정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68021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05222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신규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23225"/>
                  </a:ext>
                </a:extLst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4833936" y="314539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ROOT</a:t>
            </a:r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343027" y="335237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D</a:t>
            </a:r>
            <a:endParaRPr lang="ko-KR" altLang="en-US"/>
          </a:p>
        </p:txBody>
      </p:sp>
      <p:cxnSp>
        <p:nvCxnSpPr>
          <p:cNvPr id="46" name="꺾인 연결선 45"/>
          <p:cNvCxnSpPr/>
          <p:nvPr/>
        </p:nvCxnSpPr>
        <p:spPr>
          <a:xfrm rot="16200000" flipH="1">
            <a:off x="1107878" y="3301886"/>
            <a:ext cx="308373" cy="161925"/>
          </a:xfrm>
          <a:prstGeom prst="bentConnector2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7" name="표 46"/>
          <p:cNvGraphicFramePr>
            <a:graphicFrameLocks noGrp="1"/>
          </p:cNvGraphicFramePr>
          <p:nvPr/>
        </p:nvGraphicFramePr>
        <p:xfrm>
          <a:off x="2181224" y="6008053"/>
          <a:ext cx="177165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D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2743199" y="6457950"/>
            <a:ext cx="647702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D</a:t>
            </a:r>
            <a:endParaRPr lang="ko-KR" altLang="en-US"/>
          </a:p>
        </p:txBody>
      </p:sp>
      <p:graphicFrame>
        <p:nvGraphicFramePr>
          <p:cNvPr id="49" name="표 48"/>
          <p:cNvGraphicFramePr>
            <a:graphicFrameLocks noGrp="1"/>
          </p:cNvGraphicFramePr>
          <p:nvPr/>
        </p:nvGraphicFramePr>
        <p:xfrm>
          <a:off x="7258049" y="1308482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68021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05222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209422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7610475" y="222669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ROOT</a:t>
            </a:r>
            <a:endParaRPr lang="ko-KR" altLang="en-US"/>
          </a:p>
        </p:txBody>
      </p:sp>
      <p:graphicFrame>
        <p:nvGraphicFramePr>
          <p:cNvPr id="51" name="표 50"/>
          <p:cNvGraphicFramePr>
            <a:graphicFrameLocks noGrp="1"/>
          </p:cNvGraphicFramePr>
          <p:nvPr/>
        </p:nvGraphicFramePr>
        <p:xfrm>
          <a:off x="7258049" y="2717547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456306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785393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6815136" y="3192700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A</a:t>
            </a:r>
            <a:endParaRPr lang="ko-KR" altLang="en-US"/>
          </a:p>
        </p:txBody>
      </p:sp>
      <p:graphicFrame>
        <p:nvGraphicFramePr>
          <p:cNvPr id="53" name="표 52"/>
          <p:cNvGraphicFramePr>
            <a:graphicFrameLocks noGrp="1"/>
          </p:cNvGraphicFramePr>
          <p:nvPr/>
        </p:nvGraphicFramePr>
        <p:xfrm>
          <a:off x="7258049" y="3691319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167290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706359"/>
                  </a:ext>
                </a:extLst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6815136" y="4143295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B</a:t>
            </a:r>
            <a:endParaRPr lang="ko-KR" altLang="en-US"/>
          </a:p>
        </p:txBody>
      </p:sp>
      <p:graphicFrame>
        <p:nvGraphicFramePr>
          <p:cNvPr id="55" name="표 54"/>
          <p:cNvGraphicFramePr>
            <a:graphicFrameLocks noGrp="1"/>
          </p:cNvGraphicFramePr>
          <p:nvPr/>
        </p:nvGraphicFramePr>
        <p:xfrm>
          <a:off x="7258049" y="4674616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02466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342446"/>
                  </a:ext>
                </a:extLst>
              </a:tr>
            </a:tbl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6815136" y="5090393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C</a:t>
            </a:r>
            <a:endParaRPr lang="ko-KR" altLang="en-US"/>
          </a:p>
        </p:txBody>
      </p:sp>
      <p:graphicFrame>
        <p:nvGraphicFramePr>
          <p:cNvPr id="57" name="표 56"/>
          <p:cNvGraphicFramePr>
            <a:graphicFrameLocks noGrp="1"/>
          </p:cNvGraphicFramePr>
          <p:nvPr/>
        </p:nvGraphicFramePr>
        <p:xfrm>
          <a:off x="7258049" y="5651962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563944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041793"/>
                  </a:ext>
                </a:extLst>
              </a:tr>
            </a:tbl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6815136" y="5972873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D</a:t>
            </a:r>
            <a:endParaRPr lang="ko-KR" altLang="en-US"/>
          </a:p>
        </p:txBody>
      </p:sp>
      <p:sp>
        <p:nvSpPr>
          <p:cNvPr id="69" name="TextBox 68"/>
          <p:cNvSpPr txBox="1"/>
          <p:nvPr/>
        </p:nvSpPr>
        <p:spPr>
          <a:xfrm>
            <a:off x="7396162" y="637419"/>
            <a:ext cx="14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(</a:t>
            </a:r>
            <a:r>
              <a:rPr lang="ko-KR" altLang="en-US"/>
              <a:t>구</a:t>
            </a:r>
            <a:r>
              <a:rPr lang="en-US" altLang="ko-KR"/>
              <a:t>)</a:t>
            </a:r>
          </a:p>
          <a:p>
            <a:pPr algn="ctr"/>
            <a:r>
              <a:rPr lang="ko-KR" altLang="en-US"/>
              <a:t>전체동기화</a:t>
            </a:r>
          </a:p>
        </p:txBody>
      </p:sp>
      <p:graphicFrame>
        <p:nvGraphicFramePr>
          <p:cNvPr id="70" name="표 69"/>
          <p:cNvGraphicFramePr>
            <a:graphicFrameLocks noGrp="1"/>
          </p:cNvGraphicFramePr>
          <p:nvPr/>
        </p:nvGraphicFramePr>
        <p:xfrm>
          <a:off x="9544052" y="1279907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68021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05222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209422"/>
                  </a:ext>
                </a:extLst>
              </a:tr>
            </a:tbl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9896478" y="219811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ROOT</a:t>
            </a:r>
            <a:endParaRPr lang="ko-KR" altLang="en-US"/>
          </a:p>
        </p:txBody>
      </p:sp>
      <p:graphicFrame>
        <p:nvGraphicFramePr>
          <p:cNvPr id="72" name="표 71"/>
          <p:cNvGraphicFramePr>
            <a:graphicFrameLocks noGrp="1"/>
          </p:cNvGraphicFramePr>
          <p:nvPr/>
        </p:nvGraphicFramePr>
        <p:xfrm>
          <a:off x="9544052" y="2688972"/>
          <a:ext cx="177165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785393"/>
                  </a:ext>
                </a:extLst>
              </a:tr>
            </a:tbl>
          </a:graphicData>
        </a:graphic>
      </p:graphicFrame>
      <p:sp>
        <p:nvSpPr>
          <p:cNvPr id="73" name="TextBox 72"/>
          <p:cNvSpPr txBox="1"/>
          <p:nvPr/>
        </p:nvSpPr>
        <p:spPr>
          <a:xfrm>
            <a:off x="9101139" y="3164125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A</a:t>
            </a:r>
            <a:endParaRPr lang="ko-KR" altLang="en-US"/>
          </a:p>
        </p:txBody>
      </p:sp>
      <p:graphicFrame>
        <p:nvGraphicFramePr>
          <p:cNvPr id="74" name="표 73"/>
          <p:cNvGraphicFramePr>
            <a:graphicFrameLocks noGrp="1"/>
          </p:cNvGraphicFramePr>
          <p:nvPr/>
        </p:nvGraphicFramePr>
        <p:xfrm>
          <a:off x="9544052" y="3662744"/>
          <a:ext cx="177165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706359"/>
                  </a:ext>
                </a:extLst>
              </a:tr>
            </a:tbl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9101139" y="4114720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B</a:t>
            </a:r>
            <a:endParaRPr lang="ko-KR" altLang="en-US"/>
          </a:p>
        </p:txBody>
      </p:sp>
      <p:graphicFrame>
        <p:nvGraphicFramePr>
          <p:cNvPr id="76" name="표 75"/>
          <p:cNvGraphicFramePr>
            <a:graphicFrameLocks noGrp="1"/>
          </p:cNvGraphicFramePr>
          <p:nvPr/>
        </p:nvGraphicFramePr>
        <p:xfrm>
          <a:off x="9544052" y="4646041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C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02466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342446"/>
                  </a:ext>
                </a:extLst>
              </a:tr>
            </a:tbl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9101139" y="5061818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C</a:t>
            </a:r>
            <a:endParaRPr lang="ko-KR" altLang="en-US"/>
          </a:p>
        </p:txBody>
      </p:sp>
      <p:graphicFrame>
        <p:nvGraphicFramePr>
          <p:cNvPr id="78" name="표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169713"/>
              </p:ext>
            </p:extLst>
          </p:nvPr>
        </p:nvGraphicFramePr>
        <p:xfrm>
          <a:off x="9544052" y="5623387"/>
          <a:ext cx="1771652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13">
                  <a:extLst>
                    <a:ext uri="{9D8B030D-6E8A-4147-A177-3AD203B41FA5}">
                      <a16:colId xmlns:a16="http://schemas.microsoft.com/office/drawing/2014/main" val="220004891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247118024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3899119762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val="1261379920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대상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읽기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쓰기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생성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83438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B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611749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/>
                        <a:t>D</a:t>
                      </a:r>
                      <a:endParaRPr lang="ko-KR" altLang="en-US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563944"/>
                  </a:ext>
                </a:extLst>
              </a:tr>
              <a:tr h="2262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X</a:t>
                      </a:r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041793"/>
                  </a:ext>
                </a:extLst>
              </a:tr>
            </a:tbl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9101139" y="5944298"/>
            <a:ext cx="4905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D</a:t>
            </a:r>
            <a:endParaRPr lang="ko-KR" altLang="en-US"/>
          </a:p>
        </p:txBody>
      </p:sp>
      <p:sp>
        <p:nvSpPr>
          <p:cNvPr id="80" name="TextBox 79"/>
          <p:cNvSpPr txBox="1"/>
          <p:nvPr/>
        </p:nvSpPr>
        <p:spPr>
          <a:xfrm>
            <a:off x="9682165" y="627884"/>
            <a:ext cx="14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/>
              <a:t>(</a:t>
            </a:r>
            <a:r>
              <a:rPr lang="ko-KR" altLang="en-US"/>
              <a:t>신</a:t>
            </a:r>
            <a:r>
              <a:rPr lang="en-US" altLang="ko-KR"/>
              <a:t>)</a:t>
            </a:r>
          </a:p>
          <a:p>
            <a:pPr algn="ctr"/>
            <a:r>
              <a:rPr lang="ko-KR" altLang="en-US"/>
              <a:t>부분동기화</a:t>
            </a:r>
          </a:p>
        </p:txBody>
      </p:sp>
    </p:spTree>
    <p:extLst>
      <p:ext uri="{BB962C8B-B14F-4D97-AF65-F5344CB8AC3E}">
        <p14:creationId xmlns:p14="http://schemas.microsoft.com/office/powerpoint/2010/main" val="570781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603</Words>
  <Application>Microsoft Office PowerPoint</Application>
  <PresentationFormat>와이드스크린</PresentationFormat>
  <Paragraphs>254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나눔스퀘어</vt:lpstr>
      <vt:lpstr>맑은 고딕</vt:lpstr>
      <vt:lpstr>Arial</vt:lpstr>
      <vt:lpstr>Office 테마</vt:lpstr>
      <vt:lpstr>ADMIN 폴더/파일 관리 내 권한설정 가이드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신한순</dc:creator>
  <cp:lastModifiedBy>User</cp:lastModifiedBy>
  <cp:revision>10</cp:revision>
  <dcterms:created xsi:type="dcterms:W3CDTF">2022-08-10T04:58:10Z</dcterms:created>
  <dcterms:modified xsi:type="dcterms:W3CDTF">2022-12-28T06:09:42Z</dcterms:modified>
</cp:coreProperties>
</file>