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  <p:sldMasterId id="2147483687" r:id="rId3"/>
    <p:sldMasterId id="2147483713" r:id="rId4"/>
  </p:sldMasterIdLst>
  <p:notesMasterIdLst>
    <p:notesMasterId r:id="rId20"/>
  </p:notesMasterIdLst>
  <p:sldIdLst>
    <p:sldId id="256" r:id="rId5"/>
    <p:sldId id="257" r:id="rId6"/>
    <p:sldId id="294" r:id="rId7"/>
    <p:sldId id="357" r:id="rId8"/>
    <p:sldId id="358" r:id="rId9"/>
    <p:sldId id="361" r:id="rId10"/>
    <p:sldId id="362" r:id="rId11"/>
    <p:sldId id="359" r:id="rId12"/>
    <p:sldId id="367" r:id="rId13"/>
    <p:sldId id="368" r:id="rId14"/>
    <p:sldId id="369" r:id="rId15"/>
    <p:sldId id="365" r:id="rId16"/>
    <p:sldId id="364" r:id="rId17"/>
    <p:sldId id="366" r:id="rId18"/>
    <p:sldId id="289" r:id="rId19"/>
  </p:sldIdLst>
  <p:sldSz cx="9144000" cy="6858000" type="screen4x3"/>
  <p:notesSz cx="7559675" cy="10691813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나눔바른고딕" panose="020B0600000101010101" charset="-127"/>
      <p:regular r:id="rId25"/>
      <p:bold r:id="rId26"/>
    </p:embeddedFont>
    <p:embeddedFont>
      <p:font typeface="나눔고딕 ExtraBold" panose="020B0600000101010101" charset="-127"/>
      <p:bold r:id="rId27"/>
    </p:embeddedFont>
    <p:embeddedFont>
      <p:font typeface="맑은 고딕" panose="020B0503020000020004" pitchFamily="50" charset="-127"/>
      <p:regular r:id="rId28"/>
      <p:bold r:id="rId2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496" autoAdjust="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4143-8020-4E7C-98FF-380D9362D365}" type="datetimeFigureOut">
              <a:rPr lang="ko-KR" altLang="en-US" smtClean="0"/>
              <a:t>2024-04-08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19C50-E89D-4E98-B727-1704DF9D063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716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4925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0987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7133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0971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4028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7908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367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44402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4660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9452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30667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4377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0"/>
          <p:cNvPicPr/>
          <p:nvPr/>
        </p:nvPicPr>
        <p:blipFill>
          <a:blip r:embed="rId14"/>
          <a:stretch/>
        </p:blipFill>
        <p:spPr>
          <a:xfrm>
            <a:off x="7357320" y="5722200"/>
            <a:ext cx="1312560" cy="406440"/>
          </a:xfrm>
          <a:prstGeom prst="rect">
            <a:avLst/>
          </a:prstGeom>
          <a:ln>
            <a:noFill/>
          </a:ln>
        </p:spPr>
      </p:pic>
      <p:pic>
        <p:nvPicPr>
          <p:cNvPr id="5" name="그림 11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0" y="0"/>
            <a:ext cx="9143280" cy="505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42" name="그림 9"/>
          <p:cNvPicPr/>
          <p:nvPr/>
        </p:nvPicPr>
        <p:blipFill>
          <a:blip r:embed="rId14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43" name="CustomShape 3"/>
          <p:cNvSpPr/>
          <p:nvPr/>
        </p:nvSpPr>
        <p:spPr>
          <a:xfrm>
            <a:off x="595800" y="995040"/>
            <a:ext cx="1746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CONTEANTS</a:t>
            </a:r>
            <a:endParaRPr lang="en-US" sz="2000" b="0" strike="noStrike" spc="-1" dirty="0">
              <a:latin typeface="Times New Roman"/>
            </a:endParaRPr>
          </a:p>
        </p:txBody>
      </p:sp>
      <p:pic>
        <p:nvPicPr>
          <p:cNvPr id="44" name="그림 12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그림 15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124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FFFFF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125" name="그림 18"/>
          <p:cNvPicPr/>
          <p:nvPr/>
        </p:nvPicPr>
        <p:blipFill>
          <a:blip r:embed="rId15"/>
          <a:stretch/>
        </p:blipFill>
        <p:spPr>
          <a:xfrm>
            <a:off x="6367320" y="360"/>
            <a:ext cx="2483280" cy="269280"/>
          </a:xfrm>
          <a:prstGeom prst="rect">
            <a:avLst/>
          </a:prstGeom>
          <a:ln>
            <a:noFill/>
          </a:ln>
        </p:spPr>
      </p:pic>
      <p:pic>
        <p:nvPicPr>
          <p:cNvPr id="126" name="그림 20"/>
          <p:cNvPicPr/>
          <p:nvPr/>
        </p:nvPicPr>
        <p:blipFill>
          <a:blip r:embed="rId16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127" name="Line 2"/>
          <p:cNvSpPr/>
          <p:nvPr/>
        </p:nvSpPr>
        <p:spPr>
          <a:xfrm>
            <a:off x="295200" y="898200"/>
            <a:ext cx="8458200" cy="360"/>
          </a:xfrm>
          <a:prstGeom prst="line">
            <a:avLst/>
          </a:prstGeom>
          <a:ln w="19080">
            <a:solidFill>
              <a:schemeClr val="accent3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3"/>
          <p:cNvSpPr/>
          <p:nvPr/>
        </p:nvSpPr>
        <p:spPr>
          <a:xfrm>
            <a:off x="6482520" y="81360"/>
            <a:ext cx="45000" cy="9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그림 18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pic>
        <p:nvPicPr>
          <p:cNvPr id="213" name="그림 13"/>
          <p:cNvPicPr/>
          <p:nvPr/>
        </p:nvPicPr>
        <p:blipFill>
          <a:blip r:embed="rId15"/>
          <a:stretch/>
        </p:blipFill>
        <p:spPr>
          <a:xfrm>
            <a:off x="7357320" y="619776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214" name="CustomShape 1"/>
          <p:cNvSpPr/>
          <p:nvPr/>
        </p:nvSpPr>
        <p:spPr>
          <a:xfrm>
            <a:off x="628560" y="2729880"/>
            <a:ext cx="2753640" cy="71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45" dirty="0">
                <a:solidFill>
                  <a:srgbClr val="404040"/>
                </a:solidFill>
                <a:latin typeface="나눔바른고딕"/>
                <a:ea typeface="나눔바른고딕"/>
              </a:rPr>
              <a:t>감사합니다.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 dirty="0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628560" y="1942560"/>
            <a:ext cx="7886160" cy="149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4400" b="1" spc="-145" dirty="0">
                <a:solidFill>
                  <a:srgbClr val="404040"/>
                </a:solidFill>
                <a:latin typeface="나눔바른고딕"/>
              </a:rPr>
              <a:t>웹 기반 프로세스 봇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5970500" y="6202914"/>
            <a:ext cx="2839320" cy="4998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기술연구소</a:t>
            </a:r>
            <a:endParaRPr lang="en-US" sz="1200" b="0" strike="noStrike" spc="-1" dirty="0">
              <a:latin typeface="Times New Roman"/>
            </a:endParaRPr>
          </a:p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2024 04</a:t>
            </a:r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 스크립트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DBC0C5A-31C9-4224-464B-40F27F140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84" y="1084459"/>
            <a:ext cx="7573432" cy="222916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AA0090AB-CDF1-CDDC-51EA-D45E16480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6806" y="1432655"/>
            <a:ext cx="2214405" cy="1723583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B6A3CA23-FF41-ED5F-8CA6-19C3C8B8E2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047" y="3883500"/>
            <a:ext cx="7563906" cy="210531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E276316-FC99-4B36-DCF8-EFCFEB9A08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6806" y="3962677"/>
            <a:ext cx="2318105" cy="1946964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C3637601-1283-5A12-7790-56041E0F06E8}"/>
              </a:ext>
            </a:extLst>
          </p:cNvPr>
          <p:cNvSpPr/>
          <p:nvPr/>
        </p:nvSpPr>
        <p:spPr>
          <a:xfrm>
            <a:off x="3003259" y="5629013"/>
            <a:ext cx="889233" cy="14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06350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 스크립트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9512DB-5F8B-4150-AF9A-3930A0625EA7}"/>
              </a:ext>
            </a:extLst>
          </p:cNvPr>
          <p:cNvSpPr txBox="1"/>
          <p:nvPr/>
        </p:nvSpPr>
        <p:spPr>
          <a:xfrm>
            <a:off x="295200" y="1158562"/>
            <a:ext cx="8374680" cy="986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/>
              <a:t>모듈</a:t>
            </a:r>
            <a:r>
              <a:rPr lang="en-US" altLang="ko-KR" sz="1000" dirty="0"/>
              <a:t> </a:t>
            </a:r>
            <a:r>
              <a:rPr lang="ko-KR" altLang="en-US" sz="1000" dirty="0"/>
              <a:t>스크립트 작성 시</a:t>
            </a:r>
            <a:r>
              <a:rPr lang="en-US" altLang="ko-KR" sz="1000" dirty="0"/>
              <a:t>, return </a:t>
            </a:r>
            <a:r>
              <a:rPr lang="ko-KR" altLang="en-US" sz="1000" dirty="0"/>
              <a:t>을 통한 반환 값을 지원하지 않음</a:t>
            </a: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en-US" altLang="ko-KR" sz="1000" dirty="0"/>
              <a:t>   # </a:t>
            </a:r>
            <a:r>
              <a:rPr lang="ko-KR" altLang="en-US" sz="1000" dirty="0"/>
              <a:t>문자열을 </a:t>
            </a:r>
            <a:r>
              <a:rPr lang="en-US" altLang="ko-KR" sz="1000" dirty="0"/>
              <a:t>return </a:t>
            </a:r>
            <a:r>
              <a:rPr lang="ko-KR" altLang="en-US" sz="1000" dirty="0"/>
              <a:t>하는 경우</a:t>
            </a:r>
            <a:r>
              <a:rPr lang="en-US" altLang="ko-KR" sz="1000" dirty="0"/>
              <a:t>, </a:t>
            </a:r>
            <a:r>
              <a:rPr lang="ko-KR" altLang="en-US" sz="1000" dirty="0"/>
              <a:t>해당 모듈의 결과를 오류로 인식해 </a:t>
            </a:r>
            <a:r>
              <a:rPr lang="en-US" altLang="ko-KR" sz="1000" dirty="0"/>
              <a:t>[FAIL] </a:t>
            </a:r>
            <a:r>
              <a:rPr lang="ko-KR" altLang="en-US" sz="1000" dirty="0"/>
              <a:t>에 해당하는 다음 모듈을 수행</a:t>
            </a:r>
            <a:endParaRPr lang="en-US" altLang="ko-KR" sz="1000" dirty="0"/>
          </a:p>
          <a:p>
            <a:pPr>
              <a:lnSpc>
                <a:spcPct val="150000"/>
              </a:lnSpc>
            </a:pP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ko-KR" altLang="en-US" sz="1000" dirty="0"/>
              <a:t>전역 변수</a:t>
            </a:r>
            <a:r>
              <a:rPr lang="en-US" altLang="ko-KR" sz="1000" dirty="0"/>
              <a:t>, </a:t>
            </a:r>
            <a:r>
              <a:rPr lang="ko-KR" altLang="en-US" sz="1000" dirty="0"/>
              <a:t>변수 관리자 항목 등에 값을 담는 방식을 </a:t>
            </a:r>
            <a:r>
              <a:rPr lang="ko-KR" altLang="en-US" sz="1000" dirty="0" err="1"/>
              <a:t>사용해야함</a:t>
            </a:r>
            <a:endParaRPr lang="en-US" altLang="ko-KR" sz="10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0EF6104-AB8E-D075-2A6E-AE2A22EB5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61" y="2336457"/>
            <a:ext cx="7582958" cy="121937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601574FB-191A-DC39-EB8B-84BE94656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38" y="3282067"/>
            <a:ext cx="7504984" cy="279156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68811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기 타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779A3-60D1-FF04-8820-AC5809FF0872}"/>
              </a:ext>
            </a:extLst>
          </p:cNvPr>
          <p:cNvSpPr txBox="1"/>
          <p:nvPr/>
        </p:nvSpPr>
        <p:spPr>
          <a:xfrm>
            <a:off x="384660" y="1101150"/>
            <a:ext cx="8374680" cy="756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 err="1">
                <a:solidFill>
                  <a:srgbClr val="333333"/>
                </a:solidFill>
                <a:latin typeface="Pretendard Variable"/>
              </a:rPr>
              <a:t>Processbot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이 열린 상태에서 컨트롤 자원이나 모듈 항목이 추가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,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삭제 등 변경이 발생한 경우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,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좌측 트리의 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[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마우스 </a:t>
            </a:r>
            <a:r>
              <a:rPr lang="ko-KR" altLang="en-US" sz="1000" dirty="0" err="1">
                <a:solidFill>
                  <a:srgbClr val="333333"/>
                </a:solidFill>
                <a:latin typeface="Pretendard Variable"/>
              </a:rPr>
              <a:t>우클릭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]-[</a:t>
            </a:r>
            <a:r>
              <a:rPr lang="ko-KR" altLang="en-US" sz="1000" dirty="0" err="1">
                <a:solidFill>
                  <a:srgbClr val="333333"/>
                </a:solidFill>
                <a:latin typeface="Pretendard Variable"/>
              </a:rPr>
              <a:t>새로고침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]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을 통해 목록을 갱신 가능</a:t>
            </a:r>
            <a:endParaRPr lang="en-US" altLang="ko-KR" sz="1000" dirty="0">
              <a:solidFill>
                <a:srgbClr val="333333"/>
              </a:solidFill>
              <a:latin typeface="Pretendard Variable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[Objects],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 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[Activities]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탭 중 한쪽에서 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[</a:t>
            </a:r>
            <a:r>
              <a:rPr lang="ko-KR" altLang="en-US" sz="1000" dirty="0" err="1">
                <a:solidFill>
                  <a:srgbClr val="333333"/>
                </a:solidFill>
                <a:latin typeface="Pretendard Variable"/>
              </a:rPr>
              <a:t>새로고침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]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을 해도 컨트롤</a:t>
            </a:r>
            <a:r>
              <a:rPr lang="en-US" altLang="ko-KR" sz="1000" dirty="0">
                <a:solidFill>
                  <a:srgbClr val="333333"/>
                </a:solidFill>
                <a:latin typeface="Pretendard Variable"/>
              </a:rPr>
              <a:t>, </a:t>
            </a:r>
            <a:r>
              <a:rPr lang="ko-KR" altLang="en-US" sz="1000" dirty="0">
                <a:solidFill>
                  <a:srgbClr val="333333"/>
                </a:solidFill>
                <a:latin typeface="Pretendard Variable"/>
              </a:rPr>
              <a:t>모듈 목록이 모두 갱신됨</a:t>
            </a:r>
            <a:endParaRPr lang="en-US" altLang="ko-KR" sz="1000" dirty="0">
              <a:solidFill>
                <a:srgbClr val="FF0000"/>
              </a:solidFill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6F5CDF8-9354-032A-2B95-A137C5D87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45" y="2117997"/>
            <a:ext cx="1986325" cy="377738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CE323144-75CB-AA82-777D-94DC33D9A6B5}"/>
              </a:ext>
            </a:extLst>
          </p:cNvPr>
          <p:cNvSpPr/>
          <p:nvPr/>
        </p:nvSpPr>
        <p:spPr>
          <a:xfrm>
            <a:off x="1518407" y="3657600"/>
            <a:ext cx="1069574" cy="2432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4047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예외 사항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779A3-60D1-FF04-8820-AC5809FF0872}"/>
              </a:ext>
            </a:extLst>
          </p:cNvPr>
          <p:cNvSpPr txBox="1"/>
          <p:nvPr/>
        </p:nvSpPr>
        <p:spPr>
          <a:xfrm>
            <a:off x="295200" y="1092761"/>
            <a:ext cx="7434044" cy="525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/>
              <a:t>하나의 </a:t>
            </a:r>
            <a:r>
              <a:rPr lang="en-US" altLang="ko-KR" sz="1000" dirty="0"/>
              <a:t>Object </a:t>
            </a:r>
            <a:r>
              <a:rPr lang="ko-KR" altLang="en-US" sz="1000" dirty="0"/>
              <a:t>컨트롤</a:t>
            </a:r>
            <a:r>
              <a:rPr lang="en-US" altLang="ko-KR" sz="1000" dirty="0"/>
              <a:t>(ex. Button) </a:t>
            </a:r>
            <a:r>
              <a:rPr lang="ko-KR" altLang="en-US" sz="1000" dirty="0"/>
              <a:t>을 여러 번 노드를 추가할 수 있음</a:t>
            </a: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ko-KR" altLang="en-US" sz="1000" dirty="0"/>
              <a:t>예시</a:t>
            </a:r>
            <a:r>
              <a:rPr lang="en-US" altLang="ko-KR" sz="1000" dirty="0"/>
              <a:t>) Button </a:t>
            </a:r>
            <a:r>
              <a:rPr lang="ko-KR" altLang="en-US" sz="1000" dirty="0"/>
              <a:t>의 </a:t>
            </a:r>
            <a:r>
              <a:rPr lang="en-US" altLang="ko-KR" sz="1000" dirty="0" err="1"/>
              <a:t>OnClick</a:t>
            </a:r>
            <a:r>
              <a:rPr lang="en-US" altLang="ko-KR" sz="1000" dirty="0"/>
              <a:t> </a:t>
            </a:r>
            <a:r>
              <a:rPr lang="ko-KR" altLang="en-US" sz="1000" dirty="0"/>
              <a:t>이벤트에 각각 다른 모듈을 연결 시</a:t>
            </a:r>
            <a:r>
              <a:rPr lang="en-US" altLang="ko-KR" sz="1000" dirty="0"/>
              <a:t>, </a:t>
            </a:r>
            <a:r>
              <a:rPr lang="ko-KR" altLang="en-US" sz="1000" dirty="0"/>
              <a:t>두 개의 노드가 실행되는 것이 정상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F50358E-1EEE-DF05-F65C-FAE3F84D9C15}"/>
              </a:ext>
            </a:extLst>
          </p:cNvPr>
          <p:cNvGrpSpPr/>
          <p:nvPr/>
        </p:nvGrpSpPr>
        <p:grpSpPr>
          <a:xfrm>
            <a:off x="1360614" y="1870130"/>
            <a:ext cx="6652806" cy="4057604"/>
            <a:chOff x="1259947" y="1881801"/>
            <a:chExt cx="6652806" cy="4311554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11F2AAC1-048F-3946-0FC5-B593A1885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9947" y="1881801"/>
              <a:ext cx="6652806" cy="4311554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92AD3326-443C-BA84-31AF-1504DACF6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7846" y="2078229"/>
              <a:ext cx="2464907" cy="28022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51699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예외 사항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779A3-60D1-FF04-8820-AC5809FF0872}"/>
              </a:ext>
            </a:extLst>
          </p:cNvPr>
          <p:cNvSpPr txBox="1"/>
          <p:nvPr/>
        </p:nvSpPr>
        <p:spPr>
          <a:xfrm>
            <a:off x="295200" y="1092761"/>
            <a:ext cx="7434044" cy="986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/>
              <a:t>기존의 </a:t>
            </a:r>
            <a:r>
              <a:rPr lang="en-US" altLang="ko-KR" sz="1000" dirty="0"/>
              <a:t>[Module</a:t>
            </a:r>
            <a:r>
              <a:rPr lang="ko-KR" altLang="en-US" sz="1000" dirty="0"/>
              <a:t> </a:t>
            </a:r>
            <a:r>
              <a:rPr lang="en-US" altLang="ko-KR" sz="1000" dirty="0"/>
              <a:t>Editor]</a:t>
            </a:r>
            <a:r>
              <a:rPr lang="ko-KR" altLang="en-US" sz="1000" dirty="0"/>
              <a:t> 에서 제공하던 </a:t>
            </a:r>
            <a:r>
              <a:rPr lang="en-US" altLang="ko-KR" sz="1000" dirty="0"/>
              <a:t>[</a:t>
            </a:r>
            <a:r>
              <a:rPr lang="ko-KR" altLang="en-US" sz="1000" dirty="0" err="1"/>
              <a:t>하위모듈지원</a:t>
            </a:r>
            <a:r>
              <a:rPr lang="en-US" altLang="ko-KR" sz="1000" dirty="0"/>
              <a:t>] </a:t>
            </a:r>
            <a:r>
              <a:rPr lang="ko-KR" altLang="en-US" sz="1000" dirty="0"/>
              <a:t>기능은 더 이상 제공하지 않음</a:t>
            </a:r>
            <a:endParaRPr lang="en-US" altLang="ko-KR" sz="1000" dirty="0"/>
          </a:p>
          <a:p>
            <a:pPr>
              <a:lnSpc>
                <a:spcPct val="150000"/>
              </a:lnSpc>
            </a:pP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en-US" altLang="ko-KR" sz="1000" dirty="0" err="1"/>
              <a:t>Processbot</a:t>
            </a:r>
            <a:r>
              <a:rPr lang="en-US" altLang="ko-KR" sz="1000" dirty="0"/>
              <a:t> </a:t>
            </a:r>
            <a:r>
              <a:rPr lang="ko-KR" altLang="en-US" sz="1000" dirty="0"/>
              <a:t>의 모듈 배치를 수정 후</a:t>
            </a:r>
            <a:r>
              <a:rPr lang="en-US" altLang="ko-KR" sz="1000" dirty="0"/>
              <a:t>, </a:t>
            </a:r>
            <a:r>
              <a:rPr lang="ko-KR" altLang="en-US" sz="1000" dirty="0"/>
              <a:t>저장하지 않은 상태에서 보고서를 실행 시</a:t>
            </a:r>
            <a:r>
              <a:rPr lang="en-US" altLang="ko-KR" sz="1000" dirty="0"/>
              <a:t>, </a:t>
            </a:r>
            <a:r>
              <a:rPr lang="ko-KR" altLang="en-US" sz="1000" dirty="0"/>
              <a:t>변경된 내용의 </a:t>
            </a:r>
            <a:r>
              <a:rPr lang="en-US" altLang="ko-KR" sz="1000" dirty="0"/>
              <a:t>Diagram </a:t>
            </a:r>
            <a:r>
              <a:rPr lang="ko-KR" altLang="en-US" sz="1000" dirty="0"/>
              <a:t>기준으로 보고서가 실행되지 않음</a:t>
            </a:r>
            <a:r>
              <a:rPr lang="en-US" altLang="ko-KR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30425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214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b="0" strike="noStrike" spc="-1" dirty="0">
                  <a:solidFill>
                    <a:srgbClr val="404040"/>
                  </a:solidFill>
                  <a:latin typeface="나눔고딕 ExtraBold"/>
                </a:rPr>
                <a:t>기본화면 구성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214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b="0" strike="noStrike" spc="-1" dirty="0">
                  <a:solidFill>
                    <a:srgbClr val="404040"/>
                  </a:solidFill>
                  <a:latin typeface="나눔고딕 ExtraBold"/>
                </a:rPr>
                <a:t>모듈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1695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600" b="0" strike="noStrike" spc="-1" dirty="0">
                <a:latin typeface="Times New Roman"/>
              </a:rPr>
              <a:t>모듈 스크립트</a:t>
            </a:r>
            <a:endParaRPr lang="en-US" sz="1600" b="0" strike="noStrike" spc="-1" dirty="0">
              <a:latin typeface="Times New Roman"/>
            </a:endParaRPr>
          </a:p>
        </p:txBody>
      </p:sp>
      <p:grpSp>
        <p:nvGrpSpPr>
          <p:cNvPr id="268" name="Group 13"/>
          <p:cNvGrpSpPr/>
          <p:nvPr/>
        </p:nvGrpSpPr>
        <p:grpSpPr>
          <a:xfrm>
            <a:off x="1214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72" name="Group 17"/>
          <p:cNvGrpSpPr/>
          <p:nvPr/>
        </p:nvGrpSpPr>
        <p:grpSpPr>
          <a:xfrm>
            <a:off x="1214280" y="3648609"/>
            <a:ext cx="6722280" cy="400320"/>
            <a:chOff x="1214280" y="3746160"/>
            <a:chExt cx="6722280" cy="400320"/>
          </a:xfrm>
        </p:grpSpPr>
        <p:sp>
          <p:nvSpPr>
            <p:cNvPr id="273" name="Line 18"/>
            <p:cNvSpPr/>
            <p:nvPr/>
          </p:nvSpPr>
          <p:spPr>
            <a:xfrm>
              <a:off x="1214280" y="414612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4" name="CustomShape 19"/>
            <p:cNvSpPr/>
            <p:nvPr/>
          </p:nvSpPr>
          <p:spPr>
            <a:xfrm>
              <a:off x="1265760" y="37587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05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75" name="CustomShape 20"/>
            <p:cNvSpPr/>
            <p:nvPr/>
          </p:nvSpPr>
          <p:spPr>
            <a:xfrm>
              <a:off x="1695600" y="37461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예외 사항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 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76" name="CustomShape 21"/>
            <p:cNvSpPr/>
            <p:nvPr/>
          </p:nvSpPr>
          <p:spPr>
            <a:xfrm>
              <a:off x="7682760" y="37587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" name="Group 13">
            <a:extLst>
              <a:ext uri="{FF2B5EF4-FFF2-40B4-BE49-F238E27FC236}">
                <a16:creationId xmlns:a16="http://schemas.microsoft.com/office/drawing/2014/main" id="{45386801-25AF-3F34-39E9-76DB779172B5}"/>
              </a:ext>
            </a:extLst>
          </p:cNvPr>
          <p:cNvGrpSpPr/>
          <p:nvPr/>
        </p:nvGrpSpPr>
        <p:grpSpPr>
          <a:xfrm>
            <a:off x="1207080" y="3181273"/>
            <a:ext cx="6722280" cy="387360"/>
            <a:chOff x="1214280" y="3262680"/>
            <a:chExt cx="6722280" cy="387360"/>
          </a:xfrm>
        </p:grpSpPr>
        <p:sp>
          <p:nvSpPr>
            <p:cNvPr id="3" name="Line 14">
              <a:extLst>
                <a:ext uri="{FF2B5EF4-FFF2-40B4-BE49-F238E27FC236}">
                  <a16:creationId xmlns:a16="http://schemas.microsoft.com/office/drawing/2014/main" id="{1EAE980E-DE6E-5A5E-B755-046ED8AFDAD4}"/>
                </a:ext>
              </a:extLst>
            </p:cNvPr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" name="CustomShape 15">
              <a:extLst>
                <a:ext uri="{FF2B5EF4-FFF2-40B4-BE49-F238E27FC236}">
                  <a16:creationId xmlns:a16="http://schemas.microsoft.com/office/drawing/2014/main" id="{FE325C3D-90AF-F053-D3B1-404A7F5993DF}"/>
                </a:ext>
              </a:extLst>
            </p:cNvPr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04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5" name="CustomShape 16">
              <a:extLst>
                <a:ext uri="{FF2B5EF4-FFF2-40B4-BE49-F238E27FC236}">
                  <a16:creationId xmlns:a16="http://schemas.microsoft.com/office/drawing/2014/main" id="{C9DC2DC9-CE93-AD11-2C8E-4FB467CC567A}"/>
                </a:ext>
              </a:extLst>
            </p:cNvPr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sp>
        <p:nvSpPr>
          <p:cNvPr id="6" name="CustomShape 20">
            <a:extLst>
              <a:ext uri="{FF2B5EF4-FFF2-40B4-BE49-F238E27FC236}">
                <a16:creationId xmlns:a16="http://schemas.microsoft.com/office/drawing/2014/main" id="{C08FFA32-4B95-5805-EE0C-64E1611A468F}"/>
              </a:ext>
            </a:extLst>
          </p:cNvPr>
          <p:cNvSpPr/>
          <p:nvPr/>
        </p:nvSpPr>
        <p:spPr>
          <a:xfrm>
            <a:off x="1695600" y="3163775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600" spc="-1" dirty="0">
                <a:solidFill>
                  <a:srgbClr val="404040"/>
                </a:solidFill>
                <a:latin typeface="나눔고딕 ExtraBold"/>
              </a:rPr>
              <a:t>기 타</a:t>
            </a:r>
            <a:endParaRPr lang="en-US" sz="16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기본 화면 구성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2A366B32-9B03-904C-5D4A-6679E6FB2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43" y="1105498"/>
            <a:ext cx="7998593" cy="3927975"/>
          </a:xfrm>
          <a:prstGeom prst="rect">
            <a:avLst/>
          </a:prstGeom>
        </p:spPr>
      </p:pic>
      <p:sp>
        <p:nvSpPr>
          <p:cNvPr id="21" name="CustomShape 15">
            <a:extLst>
              <a:ext uri="{FF2B5EF4-FFF2-40B4-BE49-F238E27FC236}">
                <a16:creationId xmlns:a16="http://schemas.microsoft.com/office/drawing/2014/main" id="{ED2ED3AD-1FFE-4B47-6AFF-AD9DD68E6091}"/>
              </a:ext>
            </a:extLst>
          </p:cNvPr>
          <p:cNvSpPr/>
          <p:nvPr/>
        </p:nvSpPr>
        <p:spPr>
          <a:xfrm>
            <a:off x="483243" y="5033473"/>
            <a:ext cx="7698935" cy="91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8600">
              <a:lnSpc>
                <a:spcPct val="150000"/>
              </a:lnSpc>
              <a:spcAft>
                <a:spcPts val="201"/>
              </a:spcAft>
              <a:buFont typeface="+mj-ea"/>
              <a:buAutoNum type="circleNumDbPlain"/>
            </a:pP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보고서 컨트롤 목록 및 시스템 모듈</a:t>
            </a:r>
            <a:r>
              <a: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모듈 목록 화면</a:t>
            </a:r>
            <a:r>
              <a: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L="228600" indent="-228600">
              <a:lnSpc>
                <a:spcPct val="150000"/>
              </a:lnSpc>
              <a:spcAft>
                <a:spcPts val="201"/>
              </a:spcAft>
              <a:buFont typeface="+mj-ea"/>
              <a:buAutoNum type="circleNumDbPlain"/>
            </a:pP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보고서에서 사용 중인 컨트롤</a:t>
            </a:r>
            <a:r>
              <a: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 </a:t>
            </a:r>
            <a:r>
              <a: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Node </a:t>
            </a: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각각의 연결</a:t>
            </a:r>
            <a:r>
              <a: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Link </a:t>
            </a: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배치 정보를 표현하는 화면</a:t>
            </a:r>
            <a:endParaRPr lang="en-US" altLang="ko-KR" sz="1000" b="1" spc="-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>
              <a:lnSpc>
                <a:spcPct val="150000"/>
              </a:lnSpc>
              <a:spcAft>
                <a:spcPts val="201"/>
              </a:spcAft>
              <a:buFont typeface="+mj-ea"/>
              <a:buAutoNum type="circleNumDbPlain"/>
            </a:pPr>
            <a:r>
              <a:rPr lang="ko-KR" altLang="en-US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 실행에 대한 로그 정보를 표시하는 화면</a:t>
            </a:r>
            <a:endParaRPr lang="en-US" altLang="ko-KR" sz="1000" b="1" spc="-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B479723-E5CE-55E0-4AE5-3A75F5B9660D}"/>
              </a:ext>
            </a:extLst>
          </p:cNvPr>
          <p:cNvSpPr/>
          <p:nvPr/>
        </p:nvSpPr>
        <p:spPr>
          <a:xfrm>
            <a:off x="483243" y="1324598"/>
            <a:ext cx="1046454" cy="35721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2888C6C-E7AF-EF07-74D2-B3C0DA301604}"/>
              </a:ext>
            </a:extLst>
          </p:cNvPr>
          <p:cNvSpPr/>
          <p:nvPr/>
        </p:nvSpPr>
        <p:spPr>
          <a:xfrm>
            <a:off x="1569598" y="1324598"/>
            <a:ext cx="6912237" cy="29508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8" name="직사각형 287">
            <a:extLst>
              <a:ext uri="{FF2B5EF4-FFF2-40B4-BE49-F238E27FC236}">
                <a16:creationId xmlns:a16="http://schemas.microsoft.com/office/drawing/2014/main" id="{780C313D-9721-85CA-4E86-DAFF207F4622}"/>
              </a:ext>
            </a:extLst>
          </p:cNvPr>
          <p:cNvSpPr/>
          <p:nvPr/>
        </p:nvSpPr>
        <p:spPr>
          <a:xfrm>
            <a:off x="1569597" y="4272318"/>
            <a:ext cx="6912237" cy="6244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0009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4978566D-9B40-B97A-C2ED-A853F8D6B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926" y="1117150"/>
            <a:ext cx="6586147" cy="26425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09512DB-5F8B-4150-AF9A-3930A0625EA7}"/>
              </a:ext>
            </a:extLst>
          </p:cNvPr>
          <p:cNvSpPr txBox="1"/>
          <p:nvPr/>
        </p:nvSpPr>
        <p:spPr>
          <a:xfrm>
            <a:off x="1278925" y="4001549"/>
            <a:ext cx="60446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/>
              <a:t>모듈의 기본 동작 방식은 동기 방식</a:t>
            </a:r>
            <a:r>
              <a:rPr lang="ko-KR" altLang="en-US" sz="1000" dirty="0"/>
              <a:t>으로 앞에 연결된 작업이 모두 완료되어야 해당 노드의 모듈이 동작하는 방식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사용자 정의 목록과 시스템 모듈 목록의 아이콘이 다름</a:t>
            </a:r>
            <a:r>
              <a:rPr lang="en-US" altLang="ko-KR" sz="1000" dirty="0"/>
              <a:t>.</a:t>
            </a:r>
          </a:p>
          <a:p>
            <a:r>
              <a:rPr lang="en-US" altLang="ko-KR" sz="1000" dirty="0"/>
              <a:t>   # </a:t>
            </a:r>
            <a:r>
              <a:rPr lang="ko-KR" altLang="en-US" sz="1000" dirty="0"/>
              <a:t>시스템 모듈 </a:t>
            </a:r>
            <a:r>
              <a:rPr lang="en-US" altLang="ko-KR" sz="1000" dirty="0"/>
              <a:t>: </a:t>
            </a:r>
          </a:p>
          <a:p>
            <a:r>
              <a:rPr lang="en-US" altLang="ko-KR" sz="1000" dirty="0"/>
              <a:t>   # </a:t>
            </a:r>
            <a:r>
              <a:rPr lang="ko-KR" altLang="en-US" sz="1000" dirty="0"/>
              <a:t>사용자 정의 모듈 </a:t>
            </a:r>
            <a:r>
              <a:rPr lang="en-US" altLang="ko-KR" sz="1000" dirty="0"/>
              <a:t>: </a:t>
            </a:r>
          </a:p>
          <a:p>
            <a:endParaRPr lang="en-US" altLang="ko-KR" sz="1000" dirty="0"/>
          </a:p>
          <a:p>
            <a:r>
              <a:rPr lang="ko-KR" altLang="en-US" sz="1000" dirty="0"/>
              <a:t>시스템 정의 목록의 경우</a:t>
            </a:r>
            <a:r>
              <a:rPr lang="en-US" altLang="ko-KR" sz="1000" dirty="0"/>
              <a:t>, [</a:t>
            </a:r>
            <a:r>
              <a:rPr lang="ko-KR" altLang="en-US" sz="1000" dirty="0"/>
              <a:t>시스템 모듈</a:t>
            </a:r>
            <a:r>
              <a:rPr lang="en-US" altLang="ko-KR" sz="1000" dirty="0"/>
              <a:t>] </a:t>
            </a:r>
            <a:r>
              <a:rPr lang="ko-KR" altLang="en-US" sz="1000" dirty="0"/>
              <a:t>및 최초 배포 모듈의 경우</a:t>
            </a:r>
            <a:r>
              <a:rPr lang="en-US" altLang="ko-KR" sz="1000" dirty="0"/>
              <a:t> [</a:t>
            </a:r>
            <a:r>
              <a:rPr lang="ko-KR" altLang="en-US" sz="1000" dirty="0"/>
              <a:t>모듈 편집 화면</a:t>
            </a:r>
            <a:r>
              <a:rPr lang="en-US" altLang="ko-KR" sz="1000" dirty="0"/>
              <a:t>] </a:t>
            </a:r>
            <a:r>
              <a:rPr lang="ko-KR" altLang="en-US" sz="1000" dirty="0"/>
              <a:t>에서 수정이 불가능</a:t>
            </a:r>
            <a:r>
              <a:rPr lang="en-US" altLang="ko-KR" sz="1000" dirty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/>
              <a:t>※ </a:t>
            </a:r>
            <a:r>
              <a:rPr lang="ko-KR" altLang="en-US" sz="1000" dirty="0"/>
              <a:t>시스템 모듈을 수정은 패치를 통해 수정하는 방식이 제품의 기본 컨셉</a:t>
            </a:r>
            <a:endParaRPr lang="en-US" altLang="ko-KR" sz="1000" dirty="0"/>
          </a:p>
          <a:p>
            <a:r>
              <a:rPr lang="ko-KR" altLang="en-US" sz="1000" dirty="0"/>
              <a:t>    </a:t>
            </a:r>
            <a:r>
              <a:rPr lang="ko-KR" altLang="en-US" sz="1000" b="1" dirty="0">
                <a:solidFill>
                  <a:srgbClr val="FF0000"/>
                </a:solidFill>
              </a:rPr>
              <a:t>필요한 경우</a:t>
            </a:r>
            <a:r>
              <a:rPr lang="en-US" altLang="ko-KR" sz="1000" b="1" dirty="0">
                <a:solidFill>
                  <a:srgbClr val="FF0000"/>
                </a:solidFill>
              </a:rPr>
              <a:t>, </a:t>
            </a:r>
            <a:r>
              <a:rPr lang="ko-KR" altLang="en-US" sz="1000" b="1" dirty="0">
                <a:solidFill>
                  <a:srgbClr val="FF0000"/>
                </a:solidFill>
              </a:rPr>
              <a:t>모듈 편집화면에서 </a:t>
            </a:r>
            <a:r>
              <a:rPr lang="en-US" altLang="ko-KR" sz="1000" b="1" dirty="0">
                <a:solidFill>
                  <a:srgbClr val="FF0000"/>
                </a:solidFill>
              </a:rPr>
              <a:t>[</a:t>
            </a:r>
            <a:r>
              <a:rPr lang="ko-KR" altLang="en-US" sz="1000" b="1" dirty="0">
                <a:solidFill>
                  <a:srgbClr val="FF0000"/>
                </a:solidFill>
              </a:rPr>
              <a:t>복사</a:t>
            </a:r>
            <a:r>
              <a:rPr lang="en-US" altLang="ko-KR" sz="1000" b="1" dirty="0">
                <a:solidFill>
                  <a:srgbClr val="FF0000"/>
                </a:solidFill>
              </a:rPr>
              <a:t>] </a:t>
            </a:r>
            <a:r>
              <a:rPr lang="ko-KR" altLang="en-US" sz="1000" b="1" dirty="0">
                <a:solidFill>
                  <a:srgbClr val="FF0000"/>
                </a:solidFill>
              </a:rPr>
              <a:t>기능을 통해</a:t>
            </a:r>
            <a:r>
              <a:rPr lang="en-US" altLang="ko-KR" sz="1000" b="1" dirty="0">
                <a:solidFill>
                  <a:srgbClr val="FF0000"/>
                </a:solidFill>
              </a:rPr>
              <a:t>, </a:t>
            </a:r>
            <a:r>
              <a:rPr lang="ko-KR" altLang="en-US" sz="1000" b="1" dirty="0">
                <a:solidFill>
                  <a:srgbClr val="FF0000"/>
                </a:solidFill>
              </a:rPr>
              <a:t>새로운 모듈을 생성해서 사용하는 것을 권장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CBA2FE2B-AABD-0B29-2031-387921107D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556" y="4806886"/>
            <a:ext cx="152400" cy="152400"/>
          </a:xfrm>
          <a:prstGeom prst="rect">
            <a:avLst/>
          </a:prstGeom>
        </p:spPr>
      </p:pic>
      <p:pic>
        <p:nvPicPr>
          <p:cNvPr id="294" name="그림 293">
            <a:extLst>
              <a:ext uri="{FF2B5EF4-FFF2-40B4-BE49-F238E27FC236}">
                <a16:creationId xmlns:a16="http://schemas.microsoft.com/office/drawing/2014/main" id="{B75FDC24-AA9A-992D-4087-2F7F34F5A9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218" y="4652389"/>
            <a:ext cx="152400" cy="152400"/>
          </a:xfrm>
          <a:prstGeom prst="rect">
            <a:avLst/>
          </a:prstGeom>
        </p:spPr>
      </p:pic>
      <p:pic>
        <p:nvPicPr>
          <p:cNvPr id="296" name="그림 295">
            <a:extLst>
              <a:ext uri="{FF2B5EF4-FFF2-40B4-BE49-F238E27FC236}">
                <a16:creationId xmlns:a16="http://schemas.microsoft.com/office/drawing/2014/main" id="{BA87EEED-6799-D953-3EBD-7B3CDBD3F0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54" y="4652389"/>
            <a:ext cx="152400" cy="152400"/>
          </a:xfrm>
          <a:prstGeom prst="rect">
            <a:avLst/>
          </a:prstGeom>
        </p:spPr>
      </p:pic>
      <p:pic>
        <p:nvPicPr>
          <p:cNvPr id="299" name="그림 298">
            <a:extLst>
              <a:ext uri="{FF2B5EF4-FFF2-40B4-BE49-F238E27FC236}">
                <a16:creationId xmlns:a16="http://schemas.microsoft.com/office/drawing/2014/main" id="{DFA283CF-61AC-466B-59B0-F418D62E03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281" y="4806886"/>
            <a:ext cx="1524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5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E9B123C-1D03-BE0E-19D6-235B1B205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20" y="1026000"/>
            <a:ext cx="7498760" cy="264709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7BBE1A-2315-0AAF-B4B1-0F8B35B810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620" y="3782939"/>
            <a:ext cx="7498760" cy="2277251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C1B3AEFB-8CD9-FB98-0015-E2529B9239C9}"/>
              </a:ext>
            </a:extLst>
          </p:cNvPr>
          <p:cNvSpPr/>
          <p:nvPr/>
        </p:nvSpPr>
        <p:spPr>
          <a:xfrm>
            <a:off x="7180976" y="3453122"/>
            <a:ext cx="1026891" cy="1373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ED05A74-BF68-4C16-92F3-BC8F943D7C9D}"/>
              </a:ext>
            </a:extLst>
          </p:cNvPr>
          <p:cNvSpPr/>
          <p:nvPr/>
        </p:nvSpPr>
        <p:spPr>
          <a:xfrm>
            <a:off x="7248089" y="5889071"/>
            <a:ext cx="984946" cy="131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36039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7864071B-71CA-69F1-5D08-7CA898D9C346}"/>
              </a:ext>
            </a:extLst>
          </p:cNvPr>
          <p:cNvGrpSpPr/>
          <p:nvPr/>
        </p:nvGrpSpPr>
        <p:grpSpPr>
          <a:xfrm>
            <a:off x="526409" y="1225572"/>
            <a:ext cx="339055" cy="152400"/>
            <a:chOff x="443218" y="1098952"/>
            <a:chExt cx="339055" cy="152400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9E7A581F-6A60-ACC5-858E-83A720848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873" y="1098952"/>
              <a:ext cx="152400" cy="152400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C8EBE876-0011-9415-E6F2-9E12FB0B8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218" y="1098952"/>
              <a:ext cx="152400" cy="1524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2A779A3-60D1-FF04-8820-AC5809FF0872}"/>
              </a:ext>
            </a:extLst>
          </p:cNvPr>
          <p:cNvSpPr txBox="1"/>
          <p:nvPr/>
        </p:nvSpPr>
        <p:spPr>
          <a:xfrm>
            <a:off x="815130" y="1185805"/>
            <a:ext cx="7155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의 경우</a:t>
            </a:r>
            <a:r>
              <a:rPr lang="en-US" altLang="ko-KR" sz="1000" dirty="0"/>
              <a:t>, </a:t>
            </a:r>
            <a:r>
              <a:rPr lang="en-US" altLang="ko-KR" sz="1000" b="1" dirty="0"/>
              <a:t>[</a:t>
            </a:r>
            <a:r>
              <a:rPr lang="ko-KR" altLang="en-US" sz="1000" b="1" dirty="0"/>
              <a:t>이벤트 활성화</a:t>
            </a:r>
            <a:r>
              <a:rPr lang="en-US" altLang="ko-KR" sz="1000" b="1" dirty="0"/>
              <a:t>] </a:t>
            </a:r>
            <a:r>
              <a:rPr lang="ko-KR" altLang="en-US" sz="1000" b="1" dirty="0"/>
              <a:t>가 지원되지 않는 모듈</a:t>
            </a:r>
            <a:r>
              <a:rPr lang="ko-KR" altLang="en-US" sz="1000" dirty="0"/>
              <a:t>을 의미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B6EC32-7A1B-3BD8-6D83-E99175E8A886}"/>
              </a:ext>
            </a:extLst>
          </p:cNvPr>
          <p:cNvSpPr txBox="1"/>
          <p:nvPr/>
        </p:nvSpPr>
        <p:spPr>
          <a:xfrm>
            <a:off x="434130" y="1471793"/>
            <a:ext cx="7155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해당 모듈들의 경우</a:t>
            </a:r>
            <a:r>
              <a:rPr lang="en-US" altLang="ko-KR" sz="1000" dirty="0"/>
              <a:t>, </a:t>
            </a:r>
            <a:r>
              <a:rPr lang="ko-KR" altLang="en-US" sz="1000" dirty="0"/>
              <a:t>최초 한번만 실행되는 모듈로 </a:t>
            </a:r>
            <a:r>
              <a:rPr lang="en-US" altLang="ko-KR" sz="1000" dirty="0"/>
              <a:t>Button </a:t>
            </a:r>
            <a:r>
              <a:rPr lang="en-US" altLang="ko-KR" sz="1000" dirty="0" err="1"/>
              <a:t>OnClick</a:t>
            </a:r>
            <a:r>
              <a:rPr lang="en-US" altLang="ko-KR" sz="1000" dirty="0"/>
              <a:t> </a:t>
            </a:r>
            <a:r>
              <a:rPr lang="ko-KR" altLang="en-US" sz="1000" dirty="0"/>
              <a:t>등의 컨트롤 이벤트에 연결된 경우</a:t>
            </a:r>
            <a:r>
              <a:rPr lang="en-US" altLang="ko-KR" sz="1000" dirty="0"/>
              <a:t> </a:t>
            </a:r>
            <a:r>
              <a:rPr lang="ko-KR" altLang="en-US" sz="1000" dirty="0"/>
              <a:t>최초 한번만 실행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D1A07E23-295E-727D-8C57-330E2C2779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130" y="1866682"/>
            <a:ext cx="7392432" cy="156231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661979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779A3-60D1-FF04-8820-AC5809FF0872}"/>
              </a:ext>
            </a:extLst>
          </p:cNvPr>
          <p:cNvSpPr txBox="1"/>
          <p:nvPr/>
        </p:nvSpPr>
        <p:spPr>
          <a:xfrm>
            <a:off x="295200" y="1092761"/>
            <a:ext cx="7434044" cy="75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/>
              <a:t>모듈에 해당하는 노드의 마우스 오버 시</a:t>
            </a:r>
            <a:r>
              <a:rPr lang="en-US" altLang="ko-KR" sz="1000" dirty="0"/>
              <a:t>, </a:t>
            </a:r>
            <a:r>
              <a:rPr lang="en-US" altLang="ko-KR" sz="1000" b="1" dirty="0">
                <a:solidFill>
                  <a:schemeClr val="accent1">
                    <a:lumMod val="50000"/>
                  </a:schemeClr>
                </a:solidFill>
              </a:rPr>
              <a:t>[SUCCESS]</a:t>
            </a:r>
            <a:r>
              <a:rPr lang="en-US" altLang="ko-KR" sz="1000" dirty="0"/>
              <a:t>, </a:t>
            </a:r>
            <a:r>
              <a:rPr lang="en-US" altLang="ko-KR" sz="1000" b="1" dirty="0">
                <a:solidFill>
                  <a:srgbClr val="FF0000"/>
                </a:solidFill>
              </a:rPr>
              <a:t>[FAIL] </a:t>
            </a:r>
            <a:r>
              <a:rPr lang="ko-KR" altLang="en-US" sz="1000" dirty="0"/>
              <a:t>버튼이 활성화됨</a:t>
            </a: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ko-KR" altLang="en-US" sz="1000" dirty="0"/>
              <a:t>기본으로 모듈 노드 간</a:t>
            </a:r>
            <a:r>
              <a:rPr lang="en-US" altLang="ko-KR" sz="1000" dirty="0"/>
              <a:t>, </a:t>
            </a:r>
            <a:r>
              <a:rPr lang="ko-KR" altLang="en-US" sz="1000" dirty="0"/>
              <a:t>마우스로 </a:t>
            </a:r>
            <a:r>
              <a:rPr lang="en-US" altLang="ko-KR" sz="1000" dirty="0"/>
              <a:t>Link </a:t>
            </a:r>
            <a:r>
              <a:rPr lang="ko-KR" altLang="en-US" sz="1000" dirty="0"/>
              <a:t>연결 시 </a:t>
            </a:r>
            <a:r>
              <a:rPr lang="en-US" altLang="ko-KR" sz="1000" b="1" dirty="0">
                <a:solidFill>
                  <a:schemeClr val="accent1">
                    <a:lumMod val="50000"/>
                  </a:schemeClr>
                </a:solidFill>
              </a:rPr>
              <a:t>[SUCCESS] </a:t>
            </a:r>
            <a:r>
              <a:rPr lang="ko-KR" altLang="en-US" sz="1000" dirty="0"/>
              <a:t>에 해당하는 회색 실선으로 </a:t>
            </a:r>
            <a:r>
              <a:rPr lang="en-US" altLang="ko-KR" sz="1000" dirty="0"/>
              <a:t>Link </a:t>
            </a:r>
            <a:r>
              <a:rPr lang="ko-KR" altLang="en-US" sz="1000" dirty="0"/>
              <a:t>가 연결</a:t>
            </a: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rgbClr val="FF0000"/>
                </a:solidFill>
              </a:rPr>
              <a:t>[FAIL] </a:t>
            </a:r>
            <a:r>
              <a:rPr lang="ko-KR" altLang="en-US" sz="1000" dirty="0"/>
              <a:t>위에서 마우스 클릭 후</a:t>
            </a:r>
            <a:r>
              <a:rPr lang="en-US" altLang="ko-KR" sz="1000" dirty="0"/>
              <a:t>, </a:t>
            </a:r>
            <a:r>
              <a:rPr lang="ko-KR" altLang="en-US" sz="1000" dirty="0"/>
              <a:t>드래그를 통한 연결 시</a:t>
            </a:r>
            <a:r>
              <a:rPr lang="en-US" altLang="ko-KR" sz="1000" dirty="0"/>
              <a:t>, </a:t>
            </a:r>
            <a:r>
              <a:rPr lang="ko-KR" altLang="en-US" sz="1000" dirty="0"/>
              <a:t>해당 모듈이 에러 발생 시</a:t>
            </a:r>
            <a:r>
              <a:rPr lang="en-US" altLang="ko-KR" sz="1000" dirty="0"/>
              <a:t>, </a:t>
            </a:r>
            <a:r>
              <a:rPr lang="ko-KR" altLang="en-US" sz="1000" dirty="0"/>
              <a:t>다음에 동작할 모듈을 연결할 수 있음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236424F-E8CB-DCAE-92ED-6AE85032AE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126" y="2177954"/>
            <a:ext cx="5886827" cy="358728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621060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</a:t>
            </a:r>
            <a:endParaRPr lang="en-US" altLang="ko-KR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7B7A63B-7E37-959A-843B-9557463B2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30" y="1091927"/>
            <a:ext cx="8464140" cy="378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692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trike="noStrike" spc="-1" dirty="0">
                <a:solidFill>
                  <a:srgbClr val="404040"/>
                </a:solidFill>
                <a:latin typeface="나눔고딕 ExtraBold"/>
              </a:rPr>
              <a:t>모듈 스크립트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웹 기반 프로세스 봇</a:t>
            </a:r>
            <a:endParaRPr lang="en-US" altLang="ko-KR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9512DB-5F8B-4150-AF9A-3930A0625EA7}"/>
              </a:ext>
            </a:extLst>
          </p:cNvPr>
          <p:cNvSpPr txBox="1"/>
          <p:nvPr/>
        </p:nvSpPr>
        <p:spPr>
          <a:xfrm>
            <a:off x="295200" y="1158562"/>
            <a:ext cx="83746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모듈의 작성 시</a:t>
            </a:r>
            <a:r>
              <a:rPr lang="en-US" altLang="ko-KR" sz="1000" dirty="0"/>
              <a:t>, </a:t>
            </a:r>
            <a:r>
              <a:rPr lang="ko-KR" altLang="en-US" sz="1000" dirty="0"/>
              <a:t>시스템 내부적으로 모듈의 마지막에 </a:t>
            </a:r>
            <a:r>
              <a:rPr lang="en-US" altLang="ko-KR" sz="1000" dirty="0"/>
              <a:t>[EXECUTE_NEXT()] </a:t>
            </a:r>
            <a:r>
              <a:rPr lang="ko-KR" altLang="en-US" sz="1000" dirty="0"/>
              <a:t>구문이 자동으로 포함됨</a:t>
            </a:r>
            <a:r>
              <a:rPr lang="en-US" altLang="ko-KR" sz="1000" dirty="0"/>
              <a:t>.</a:t>
            </a:r>
          </a:p>
          <a:p>
            <a:r>
              <a:rPr lang="en-US" altLang="ko-KR" sz="1000" dirty="0"/>
              <a:t>※ EXECUTE_NEXT() : </a:t>
            </a:r>
            <a:r>
              <a:rPr lang="ko-KR" altLang="en-US" sz="1000" dirty="0"/>
              <a:t>다음 모듈을 실행하는 내부 함수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단</a:t>
            </a:r>
            <a:r>
              <a:rPr lang="en-US" altLang="ko-KR" sz="1000" dirty="0"/>
              <a:t>, Server</a:t>
            </a:r>
            <a:r>
              <a:rPr lang="ko-KR" altLang="en-US" sz="1000" dirty="0"/>
              <a:t> </a:t>
            </a:r>
            <a:r>
              <a:rPr lang="en-US" altLang="ko-KR" sz="1000" dirty="0"/>
              <a:t>Script </a:t>
            </a:r>
            <a:r>
              <a:rPr lang="ko-KR" altLang="en-US" sz="1000" dirty="0"/>
              <a:t>등 모듈 내부적으로 동기화 처리를 설정해주어야 할 때는 </a:t>
            </a:r>
            <a:r>
              <a:rPr lang="en-US" altLang="ko-KR" sz="1000" dirty="0"/>
              <a:t>[EXECUTE_NEXT()] </a:t>
            </a:r>
            <a:r>
              <a:rPr lang="ko-KR" altLang="en-US" sz="1000" dirty="0"/>
              <a:t>함수를 명시적으로 사용해주어야 함</a:t>
            </a:r>
            <a:r>
              <a:rPr lang="en-US" altLang="ko-KR" sz="1000" dirty="0"/>
              <a:t>.</a:t>
            </a:r>
          </a:p>
          <a:p>
            <a:endParaRPr lang="en-US" altLang="ko-KR" sz="1000" dirty="0"/>
          </a:p>
          <a:p>
            <a:r>
              <a:rPr lang="ko-KR" altLang="en-US" sz="1000" dirty="0"/>
              <a:t>예시</a:t>
            </a:r>
            <a:r>
              <a:rPr lang="en-US" altLang="ko-KR" sz="1000" dirty="0"/>
              <a:t>) </a:t>
            </a:r>
            <a:r>
              <a:rPr lang="en-US" altLang="ko-KR" sz="1000" dirty="0" err="1"/>
              <a:t>ServerScript</a:t>
            </a:r>
            <a:r>
              <a:rPr lang="en-US" altLang="ko-KR" sz="1000" dirty="0"/>
              <a:t> </a:t>
            </a:r>
            <a:r>
              <a:rPr lang="ko-KR" altLang="en-US" sz="1000" dirty="0"/>
              <a:t>에서 데이터 조회를 수행하는 모듈이 있을 때</a:t>
            </a:r>
            <a:r>
              <a:rPr lang="en-US" altLang="ko-KR" sz="1000" dirty="0"/>
              <a:t>, </a:t>
            </a:r>
            <a:r>
              <a:rPr lang="ko-KR" altLang="en-US" sz="1000" dirty="0"/>
              <a:t>데이터 조회가 완료된 후</a:t>
            </a:r>
            <a:r>
              <a:rPr lang="en-US" altLang="ko-KR" sz="1000" dirty="0"/>
              <a:t> </a:t>
            </a:r>
            <a:r>
              <a:rPr lang="ko-KR" altLang="en-US" sz="1000" dirty="0"/>
              <a:t>다음 모듈을 수행하고자 할 때</a:t>
            </a:r>
            <a:endParaRPr lang="en-US" altLang="ko-KR" sz="1000" dirty="0"/>
          </a:p>
          <a:p>
            <a:r>
              <a:rPr lang="en-US" altLang="ko-KR" sz="1000" dirty="0"/>
              <a:t>         </a:t>
            </a:r>
            <a:r>
              <a:rPr lang="ko-KR" altLang="en-US" sz="1000" dirty="0"/>
              <a:t>일반적으로 </a:t>
            </a:r>
            <a:r>
              <a:rPr lang="en-US" altLang="ko-KR" sz="1000" dirty="0" err="1"/>
              <a:t>ServerScript</a:t>
            </a:r>
            <a:r>
              <a:rPr lang="en-US" altLang="ko-KR" sz="1000" dirty="0"/>
              <a:t> </a:t>
            </a:r>
            <a:r>
              <a:rPr lang="ko-KR" altLang="en-US" sz="1000" dirty="0"/>
              <a:t>를 작성 시</a:t>
            </a:r>
            <a:r>
              <a:rPr lang="en-US" altLang="ko-KR" sz="1000" dirty="0"/>
              <a:t>, </a:t>
            </a:r>
            <a:r>
              <a:rPr lang="ko-KR" altLang="en-US" sz="1000" dirty="0"/>
              <a:t>해당 작업이 완료된 </a:t>
            </a:r>
            <a:r>
              <a:rPr lang="en-US" altLang="ko-KR" sz="1000" dirty="0"/>
              <a:t>Callback </a:t>
            </a:r>
            <a:r>
              <a:rPr lang="ko-KR" altLang="en-US" sz="1000" dirty="0"/>
              <a:t>함수가 호출되기 전에 다음 모듈이 수행될 수 있음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812813A-7214-AF7E-6B3B-E12418D25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35" y="2550664"/>
            <a:ext cx="7240010" cy="209579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063458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27611</TotalTime>
  <Words>565</Words>
  <Application>Microsoft Office PowerPoint</Application>
  <PresentationFormat>화면 슬라이드 쇼(4:3)</PresentationFormat>
  <Paragraphs>90</Paragraphs>
  <Slides>15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15</vt:i4>
      </vt:variant>
    </vt:vector>
  </HeadingPairs>
  <TitlesOfParts>
    <vt:vector size="29" baseType="lpstr">
      <vt:lpstr>Wingdings</vt:lpstr>
      <vt:lpstr>Arial</vt:lpstr>
      <vt:lpstr>Calibri</vt:lpstr>
      <vt:lpstr>나눔바른고딕</vt:lpstr>
      <vt:lpstr>Pretendard Variable</vt:lpstr>
      <vt:lpstr>Times New Roman</vt:lpstr>
      <vt:lpstr>Symbol</vt:lpstr>
      <vt:lpstr>나눔고딕 ExtraBold</vt:lpstr>
      <vt:lpstr>맑은 고딕</vt:lpstr>
      <vt:lpstr>DejaVu Sans</vt:lpstr>
      <vt:lpstr>Office Theme</vt:lpstr>
      <vt:lpstr>Office Theme</vt:lpstr>
      <vt:lpstr>Office Theme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Windows 사용자</dc:creator>
  <dc:description/>
  <cp:lastModifiedBy>hyjung</cp:lastModifiedBy>
  <cp:revision>842</cp:revision>
  <cp:lastPrinted>2018-12-04T04:35:03Z</cp:lastPrinted>
  <dcterms:created xsi:type="dcterms:W3CDTF">2018-04-10T05:56:39Z</dcterms:created>
  <dcterms:modified xsi:type="dcterms:W3CDTF">2024-04-08T00:10:57Z</dcterms:modified>
  <dc:language>ko-KR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화면 슬라이드 쇼(4:3)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34</vt:i4>
  </property>
</Properties>
</file>