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91" r:id="rId4"/>
    <p:sldId id="292" r:id="rId5"/>
    <p:sldId id="293" r:id="rId6"/>
    <p:sldId id="258" r:id="rId7"/>
    <p:sldId id="294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3C6A98-F26D-E714-EC9A-94DD11EC9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075522D-9889-94DF-D4DD-235CA6816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3B5FB39-A378-C8A2-3929-A1ECD608B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97AD86D-8732-7582-60DF-28F41F71F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A62F14F-A57E-760A-5829-3C10FEF2D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3612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D68190-5111-AD0B-4430-764D030C9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0AF9C6A-A277-430F-D5E0-B0E84E7E2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E9E3C34-04D6-1BB7-6762-685CF9C87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0544AD-4A9D-A24A-1C25-549007391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561391-A66F-FFCE-63C0-6E1503A12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108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80484E8-F1B4-1855-C476-EF9D95E2BD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6A76651-2B7F-194A-C3CB-6D10977C2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217CEC-AF7F-73AA-35FA-2058BFEF9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F7E3E5D-7F1A-F399-3FF0-10356950C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9C107E-FC1F-998F-745F-010456035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6429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709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67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53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852F805-C6FD-33DE-175C-C53E7371E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7E77811-9BDC-EAD6-FF92-3716D6740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A2274CF-1CB0-5883-BF0A-ADDED1D15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639FF6C-9A5B-BE2F-3E75-A86498950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F5E094-D416-630D-3A97-3DDB62DE9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098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5D07CB-03B3-0648-C059-376164F2D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C1B902D-8C0E-D35C-B1E6-2BC5FD83B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CB3A76E-5A29-835D-A030-2781736A3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F836C28-199C-DF80-0DD8-C2C12DFC4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D2172C-FD63-8CCA-CDB1-0BF8CF272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348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1993EE-03EE-6A85-F2A5-058E2FB7F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AD8CA9E-5008-321E-F30F-B300C41CB7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BC0D67A-6672-9250-5E61-1C4C98A84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5F06DB4-28A7-EA31-CBD8-9E0AE4CDA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F85596-F6C0-E6A5-EFCE-49234C2BC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925C804-8972-809E-0A65-0A43E184B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1033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71E0CF-BDF9-7FB6-E13E-E51E9B9DE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997D1D0-B137-9DAC-18AC-C845E578E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F2FB1F8-7783-7CB7-C8B5-02B71A209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FAD226F-9378-9077-4814-58F868AF05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456B1F5-D722-DB26-4C25-D361AD4F79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F939385-72E1-C73D-8ED3-D16CDB65E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381393B-4571-B2D4-77DE-A16BE5B08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8B3884E-30EB-3D63-8285-AB0FE2BCE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722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D6AC17-213F-63C9-1568-754EF7A8B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783B97B-C4CA-7DC1-ADBF-FC473CDEC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BF4324F-56DB-D953-5902-34902205D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8DAC182-9AD7-30E3-98FF-6C8E7B3B0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87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18B90E0-D4ED-F0D3-4F77-871DAC03D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1E344B9-E4F6-D0FC-6204-9F820438B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5929695-5DA2-3291-CDBD-C407DE36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0491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4170FE-7710-C6D8-4A93-E2D71049D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106473C-7415-B080-B000-97F0E57E6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6FC326F-B423-7D0D-ED55-1AC817E52D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19F8EE-CC1C-9079-40C3-D3A348FA1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0048327-0775-7CA7-635D-5C0477A1B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316CCF5-FA20-2289-03A5-7AC2ACFCB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47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5047EA-B2CC-655E-D9E9-B78434D56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8C43CBC-97D4-D7A2-BC62-CD5FB5B566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C2868FB-BE67-05D7-DEB0-B4BB00BB7B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6D9F11D-ADD9-FC37-5163-CCB96C5E8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2DD19E1-4A62-5A74-B343-3838CF5E3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5D910A5-973F-E8EF-7CD5-430C212CF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8028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8545BAC-03DC-366E-C0D8-82E2756C1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0FB64E6-01B7-5AE2-D26E-95DAB8F36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58D436-EE8D-1B11-F475-AD7841ADA8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C2472-72B9-452B-8BC3-27B675AFA886}" type="datetimeFigureOut">
              <a:rPr lang="ko-KR" altLang="en-US" smtClean="0"/>
              <a:t>2022-12-29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F39648-5C52-4C33-226A-730C3D1A3E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471934-1952-EF98-2964-C71516E72C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3EADC-0543-4160-8D56-1CDA57D87B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2771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0" dirty="0"/>
              <a:t>AUD</a:t>
            </a:r>
            <a:r>
              <a:rPr lang="ko-KR" altLang="en-US" b="0" dirty="0"/>
              <a:t>팝업의 </a:t>
            </a:r>
            <a:r>
              <a:rPr lang="en-US" altLang="ko-KR" b="0" i="0" dirty="0" err="1">
                <a:solidFill>
                  <a:srgbClr val="172B4D"/>
                </a:solidFill>
                <a:effectLst/>
                <a:latin typeface="-apple-system"/>
              </a:rPr>
              <a:t>Multicombobox</a:t>
            </a:r>
            <a:r>
              <a:rPr lang="en-US" altLang="ko-KR" b="0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ko-KR" altLang="en-US" b="0" dirty="0">
                <a:solidFill>
                  <a:srgbClr val="172B4D"/>
                </a:solidFill>
                <a:latin typeface="-apple-system"/>
              </a:rPr>
              <a:t>기능 가이드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 dirty="0"/>
              <a:t>2022. 12. 14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/>
              <a:t> 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3468954"/>
            <a:chOff x="2855228" y="2781507"/>
            <a:chExt cx="6715125" cy="3468954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metaPromptSetting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DataGridDimensionFilter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336238" y="3869353"/>
              <a:ext cx="5562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MultiComboBox</a:t>
              </a: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Control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855228" y="3882005"/>
              <a:ext cx="6715125" cy="387250"/>
              <a:chOff x="1214438" y="3260824"/>
              <a:chExt cx="6715125" cy="38725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1214438" y="36480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295400" y="3260824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03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6" name="그룹 55"/>
            <p:cNvGrpSpPr/>
            <p:nvPr/>
          </p:nvGrpSpPr>
          <p:grpSpPr>
            <a:xfrm>
              <a:off x="2855228" y="4365571"/>
              <a:ext cx="6715125" cy="399901"/>
              <a:chOff x="1214438" y="3744397"/>
              <a:chExt cx="6715125" cy="399901"/>
            </a:xfrm>
          </p:grpSpPr>
          <p:cxnSp>
            <p:nvCxnSpPr>
              <p:cNvPr id="57" name="직선 연결선 56"/>
              <p:cNvCxnSpPr/>
              <p:nvPr/>
            </p:nvCxnSpPr>
            <p:spPr>
              <a:xfrm>
                <a:off x="1214438" y="41442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295400" y="3757047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95450" y="37443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>
              <a:off x="2855228" y="4859945"/>
              <a:ext cx="6715125" cy="399901"/>
              <a:chOff x="1214438" y="4238774"/>
              <a:chExt cx="6715125" cy="399901"/>
            </a:xfrm>
          </p:grpSpPr>
          <p:cxnSp>
            <p:nvCxnSpPr>
              <p:cNvPr id="62" name="직선 연결선 61"/>
              <p:cNvCxnSpPr/>
              <p:nvPr/>
            </p:nvCxnSpPr>
            <p:spPr>
              <a:xfrm>
                <a:off x="1214438" y="46386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1295400" y="4251424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695450" y="42387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6" name="그룹 65"/>
            <p:cNvGrpSpPr/>
            <p:nvPr/>
          </p:nvGrpSpPr>
          <p:grpSpPr>
            <a:xfrm>
              <a:off x="2855228" y="5356180"/>
              <a:ext cx="6715125" cy="399902"/>
              <a:chOff x="1214438" y="4734997"/>
              <a:chExt cx="6715125" cy="399901"/>
            </a:xfrm>
          </p:grpSpPr>
          <p:cxnSp>
            <p:nvCxnSpPr>
              <p:cNvPr id="67" name="직선 연결선 66"/>
              <p:cNvCxnSpPr/>
              <p:nvPr/>
            </p:nvCxnSpPr>
            <p:spPr>
              <a:xfrm>
                <a:off x="1214438" y="51348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1295400" y="4747647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695450" y="47349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23158" y="4747647"/>
                <a:ext cx="206405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 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1" name="그룹 70"/>
            <p:cNvGrpSpPr/>
            <p:nvPr/>
          </p:nvGrpSpPr>
          <p:grpSpPr>
            <a:xfrm>
              <a:off x="2855228" y="5850559"/>
              <a:ext cx="6715125" cy="399902"/>
              <a:chOff x="1214438" y="5229374"/>
              <a:chExt cx="6715125" cy="399901"/>
            </a:xfrm>
          </p:grpSpPr>
          <p:cxnSp>
            <p:nvCxnSpPr>
              <p:cNvPr id="72" name="직선 연결선 71"/>
              <p:cNvCxnSpPr/>
              <p:nvPr/>
            </p:nvCxnSpPr>
            <p:spPr>
              <a:xfrm>
                <a:off x="1214438" y="56292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295400" y="5242024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695450" y="52293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01. </a:t>
            </a:r>
            <a:r>
              <a:rPr lang="en-US" altLang="ko-KR" dirty="0" err="1"/>
              <a:t>metaPromptSetting</a:t>
            </a:r>
            <a:endParaRPr lang="ko-KR" altLang="en-US" dirty="0"/>
          </a:p>
        </p:txBody>
      </p:sp>
      <p:sp>
        <p:nvSpPr>
          <p:cNvPr id="3" name="텍스트 개체 틀 6">
            <a:extLst>
              <a:ext uri="{FF2B5EF4-FFF2-40B4-BE49-F238E27FC236}">
                <a16:creationId xmlns:a16="http://schemas.microsoft.com/office/drawing/2014/main" id="{E15BCCF0-6639-E59A-5BFE-7398F1320D84}"/>
              </a:ext>
            </a:extLst>
          </p:cNvPr>
          <p:cNvSpPr txBox="1">
            <a:spLocks/>
          </p:cNvSpPr>
          <p:nvPr/>
        </p:nvSpPr>
        <p:spPr>
          <a:xfrm>
            <a:off x="624272" y="1344855"/>
            <a:ext cx="5183188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b="1" dirty="0"/>
              <a:t>AUD6(AS-IS)</a:t>
            </a:r>
            <a:endParaRPr lang="ko-KR" altLang="en-US" sz="2400" b="1" dirty="0"/>
          </a:p>
        </p:txBody>
      </p:sp>
      <p:pic>
        <p:nvPicPr>
          <p:cNvPr id="5" name="내용 개체 틀 5">
            <a:extLst>
              <a:ext uri="{FF2B5EF4-FFF2-40B4-BE49-F238E27FC236}">
                <a16:creationId xmlns:a16="http://schemas.microsoft.com/office/drawing/2014/main" id="{8D04BF6F-D043-9B5C-3DCB-81500B743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06" y="2168767"/>
            <a:ext cx="4969260" cy="3324706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B0BC332C-DABB-240C-4C8D-1BB70F262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594" y="1173772"/>
            <a:ext cx="4353533" cy="246731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6946888-A3DE-277E-0E35-797159B045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2254" y="2993721"/>
            <a:ext cx="4934639" cy="3086531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FD129EA3-79D3-F4A0-420B-A70E449C360B}"/>
              </a:ext>
            </a:extLst>
          </p:cNvPr>
          <p:cNvSpPr/>
          <p:nvPr/>
        </p:nvSpPr>
        <p:spPr>
          <a:xfrm>
            <a:off x="6655823" y="2113816"/>
            <a:ext cx="407707" cy="2936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4170045-5341-7DD4-7066-C4E6548F8494}"/>
              </a:ext>
            </a:extLst>
          </p:cNvPr>
          <p:cNvSpPr/>
          <p:nvPr/>
        </p:nvSpPr>
        <p:spPr>
          <a:xfrm>
            <a:off x="7063530" y="3611089"/>
            <a:ext cx="2290195" cy="22192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171430-2F53-C122-CBEE-A9103A12A76C}"/>
              </a:ext>
            </a:extLst>
          </p:cNvPr>
          <p:cNvSpPr txBox="1"/>
          <p:nvPr/>
        </p:nvSpPr>
        <p:spPr>
          <a:xfrm>
            <a:off x="624272" y="5757086"/>
            <a:ext cx="5998126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/>
              <a:t>선택된 목록에서 검색 후 확인 버튼 클릭 시 </a:t>
            </a:r>
            <a:r>
              <a:rPr lang="en-US" altLang="ko-KR" dirty="0"/>
              <a:t>-&gt; </a:t>
            </a:r>
            <a:r>
              <a:rPr lang="ko-KR" altLang="en-US" dirty="0"/>
              <a:t>검색된 목록을 넘긴다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5575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F3838ACA-2AE4-BCA0-E15D-968413EA2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398" y="903380"/>
            <a:ext cx="4318535" cy="4606437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01. </a:t>
            </a:r>
            <a:r>
              <a:rPr lang="en-US" altLang="ko-KR" dirty="0" err="1"/>
              <a:t>metaPromptSetting</a:t>
            </a:r>
            <a:endParaRPr lang="ko-KR" altLang="en-US" dirty="0"/>
          </a:p>
        </p:txBody>
      </p:sp>
      <p:sp>
        <p:nvSpPr>
          <p:cNvPr id="3" name="텍스트 개체 틀 6">
            <a:extLst>
              <a:ext uri="{FF2B5EF4-FFF2-40B4-BE49-F238E27FC236}">
                <a16:creationId xmlns:a16="http://schemas.microsoft.com/office/drawing/2014/main" id="{E15BCCF0-6639-E59A-5BFE-7398F1320D84}"/>
              </a:ext>
            </a:extLst>
          </p:cNvPr>
          <p:cNvSpPr txBox="1">
            <a:spLocks/>
          </p:cNvSpPr>
          <p:nvPr/>
        </p:nvSpPr>
        <p:spPr>
          <a:xfrm>
            <a:off x="624272" y="1344855"/>
            <a:ext cx="5183188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b="1" dirty="0"/>
              <a:t>AUD7 Platform(TO-BE)</a:t>
            </a:r>
          </a:p>
        </p:txBody>
      </p:sp>
      <p:pic>
        <p:nvPicPr>
          <p:cNvPr id="11" name="내용 개체 틀 9">
            <a:extLst>
              <a:ext uri="{FF2B5EF4-FFF2-40B4-BE49-F238E27FC236}">
                <a16:creationId xmlns:a16="http://schemas.microsoft.com/office/drawing/2014/main" id="{DB2F3AEF-C7F7-4367-46E8-8A051318A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99" y="1907067"/>
            <a:ext cx="6058928" cy="4008472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1D0A8497-AC3C-81CC-7C99-5126F6743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2871" y="3269163"/>
            <a:ext cx="4153000" cy="2684256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478CD329-03FC-C5FD-DFEF-E63B60B690E9}"/>
              </a:ext>
            </a:extLst>
          </p:cNvPr>
          <p:cNvSpPr/>
          <p:nvPr/>
        </p:nvSpPr>
        <p:spPr>
          <a:xfrm>
            <a:off x="7336212" y="1756812"/>
            <a:ext cx="335124" cy="2644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85354EDC-9501-D901-E1C4-C4FC3F37B71A}"/>
              </a:ext>
            </a:extLst>
          </p:cNvPr>
          <p:cNvSpPr/>
          <p:nvPr/>
        </p:nvSpPr>
        <p:spPr>
          <a:xfrm>
            <a:off x="7656154" y="3719762"/>
            <a:ext cx="1940233" cy="18801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5FE488-C8D3-DB7A-0E48-E2BCC8F4B208}"/>
              </a:ext>
            </a:extLst>
          </p:cNvPr>
          <p:cNvSpPr txBox="1"/>
          <p:nvPr/>
        </p:nvSpPr>
        <p:spPr>
          <a:xfrm>
            <a:off x="624272" y="5998095"/>
            <a:ext cx="5998126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/>
              <a:t>선택된 목록에서 검색 후 확인 버튼 클릭 시 </a:t>
            </a:r>
            <a:r>
              <a:rPr lang="en-US" altLang="ko-KR" dirty="0"/>
              <a:t>-&gt; </a:t>
            </a:r>
            <a:r>
              <a:rPr lang="ko-KR" altLang="en-US" dirty="0"/>
              <a:t>검색된 목록과 무관하게 선택된 목록을 넘긴다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9416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81D2998-8D87-4FFA-8F6E-608376A2E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02. </a:t>
            </a:r>
            <a:r>
              <a:rPr lang="en-US" altLang="ko-KR" dirty="0" err="1"/>
              <a:t>DataGridDimensionFilter</a:t>
            </a:r>
            <a:endParaRPr lang="ko-KR" altLang="en-US" dirty="0"/>
          </a:p>
        </p:txBody>
      </p:sp>
      <p:sp>
        <p:nvSpPr>
          <p:cNvPr id="4" name="텍스트 개체 틀 4">
            <a:extLst>
              <a:ext uri="{FF2B5EF4-FFF2-40B4-BE49-F238E27FC236}">
                <a16:creationId xmlns:a16="http://schemas.microsoft.com/office/drawing/2014/main" id="{2729785E-90FC-E010-A883-19B7266D0AB0}"/>
              </a:ext>
            </a:extLst>
          </p:cNvPr>
          <p:cNvSpPr txBox="1">
            <a:spLocks/>
          </p:cNvSpPr>
          <p:nvPr/>
        </p:nvSpPr>
        <p:spPr>
          <a:xfrm>
            <a:off x="839788" y="1430906"/>
            <a:ext cx="5157787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/>
              <a:t>AUD6(AS-IS)</a:t>
            </a:r>
            <a:endParaRPr lang="ko-KR" altLang="en-US" dirty="0"/>
          </a:p>
        </p:txBody>
      </p:sp>
      <p:pic>
        <p:nvPicPr>
          <p:cNvPr id="11" name="내용 개체 틀 2">
            <a:extLst>
              <a:ext uri="{FF2B5EF4-FFF2-40B4-BE49-F238E27FC236}">
                <a16:creationId xmlns:a16="http://schemas.microsoft.com/office/drawing/2014/main" id="{73AFA591-2621-7487-F18F-2F2F9D5BA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8" y="2023344"/>
            <a:ext cx="5157787" cy="3391307"/>
          </a:xfrm>
          <a:prstGeom prst="rect">
            <a:avLst/>
          </a:prstGeom>
        </p:spPr>
      </p:pic>
      <p:sp>
        <p:nvSpPr>
          <p:cNvPr id="12" name="텍스트 개체 틀 6">
            <a:extLst>
              <a:ext uri="{FF2B5EF4-FFF2-40B4-BE49-F238E27FC236}">
                <a16:creationId xmlns:a16="http://schemas.microsoft.com/office/drawing/2014/main" id="{8B5825F4-D814-C2A4-249C-7D5C2779DF35}"/>
              </a:ext>
            </a:extLst>
          </p:cNvPr>
          <p:cNvSpPr txBox="1">
            <a:spLocks/>
          </p:cNvSpPr>
          <p:nvPr/>
        </p:nvSpPr>
        <p:spPr>
          <a:xfrm>
            <a:off x="6172200" y="1430906"/>
            <a:ext cx="5183188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AUD7 Platform(TO-BE)</a:t>
            </a:r>
            <a:endParaRPr lang="ko-KR" altLang="en-US" dirty="0"/>
          </a:p>
        </p:txBody>
      </p:sp>
      <p:pic>
        <p:nvPicPr>
          <p:cNvPr id="13" name="내용 개체 틀 9">
            <a:extLst>
              <a:ext uri="{FF2B5EF4-FFF2-40B4-BE49-F238E27FC236}">
                <a16:creationId xmlns:a16="http://schemas.microsoft.com/office/drawing/2014/main" id="{0427D204-CE01-0C86-4BFB-60BD803B5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010902"/>
            <a:ext cx="5183188" cy="3416192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C8D6C5DE-2AF2-98BE-96CD-1C0478AE8691}"/>
              </a:ext>
            </a:extLst>
          </p:cNvPr>
          <p:cNvSpPr/>
          <p:nvPr/>
        </p:nvSpPr>
        <p:spPr>
          <a:xfrm>
            <a:off x="935858" y="2303355"/>
            <a:ext cx="570451" cy="2936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5BA2FAF-3423-A9D8-9773-CDA974886F3C}"/>
              </a:ext>
            </a:extLst>
          </p:cNvPr>
          <p:cNvSpPr/>
          <p:nvPr/>
        </p:nvSpPr>
        <p:spPr>
          <a:xfrm>
            <a:off x="6371115" y="2387586"/>
            <a:ext cx="753611" cy="2936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0FB388-A8EA-4E6B-8341-98FED75282AA}"/>
              </a:ext>
            </a:extLst>
          </p:cNvPr>
          <p:cNvSpPr txBox="1"/>
          <p:nvPr/>
        </p:nvSpPr>
        <p:spPr>
          <a:xfrm>
            <a:off x="3511403" y="5646102"/>
            <a:ext cx="5058560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/>
              <a:t>값 목록 </a:t>
            </a:r>
            <a:r>
              <a:rPr lang="en-US" altLang="ko-KR" dirty="0"/>
              <a:t>-&gt; </a:t>
            </a:r>
            <a:r>
              <a:rPr lang="ko-KR" altLang="en-US" dirty="0"/>
              <a:t>전체 목록</a:t>
            </a:r>
            <a:endParaRPr lang="en-US" altLang="ko-KR" dirty="0"/>
          </a:p>
          <a:p>
            <a:pPr marL="342900" indent="-342900">
              <a:buAutoNum type="arabicPeriod"/>
            </a:pPr>
            <a:r>
              <a:rPr lang="ko-KR" altLang="en-US" dirty="0"/>
              <a:t>검색한 결과 개수 </a:t>
            </a:r>
            <a:r>
              <a:rPr lang="en-US" altLang="ko-KR" dirty="0"/>
              <a:t>-&gt; </a:t>
            </a:r>
            <a:r>
              <a:rPr lang="ko-KR" altLang="en-US" dirty="0"/>
              <a:t>원래 전체 목록의 개수</a:t>
            </a:r>
          </a:p>
        </p:txBody>
      </p:sp>
    </p:spTree>
    <p:extLst>
      <p:ext uri="{BB962C8B-B14F-4D97-AF65-F5344CB8AC3E}">
        <p14:creationId xmlns:p14="http://schemas.microsoft.com/office/powerpoint/2010/main" val="294435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597E7B0-2105-0FC9-B390-3DC5FAB3D9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03. </a:t>
            </a:r>
            <a:r>
              <a:rPr lang="en-US" altLang="ko-KR" dirty="0" err="1"/>
              <a:t>MultiComboBox</a:t>
            </a:r>
            <a:r>
              <a:rPr lang="en-US" altLang="ko-KR" dirty="0"/>
              <a:t> Control</a:t>
            </a:r>
            <a:endParaRPr lang="ko-KR" altLang="en-US" dirty="0"/>
          </a:p>
        </p:txBody>
      </p:sp>
      <p:pic>
        <p:nvPicPr>
          <p:cNvPr id="19" name="내용 개체 틀 17">
            <a:extLst>
              <a:ext uri="{FF2B5EF4-FFF2-40B4-BE49-F238E27FC236}">
                <a16:creationId xmlns:a16="http://schemas.microsoft.com/office/drawing/2014/main" id="{5678654E-135A-2B7B-6CC9-8583A4938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054" y="2505075"/>
            <a:ext cx="4334480" cy="3372321"/>
          </a:xfrm>
          <a:prstGeom prst="rect">
            <a:avLst/>
          </a:prstGeom>
        </p:spPr>
      </p:pic>
      <p:pic>
        <p:nvPicPr>
          <p:cNvPr id="20" name="내용 개체 틀 11">
            <a:extLst>
              <a:ext uri="{FF2B5EF4-FFF2-40B4-BE49-F238E27FC236}">
                <a16:creationId xmlns:a16="http://schemas.microsoft.com/office/drawing/2014/main" id="{E61EC8D3-C200-1AFA-2606-1E2FDE1CC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699" y="2357417"/>
            <a:ext cx="5106113" cy="3667637"/>
          </a:xfrm>
          <a:prstGeom prst="rect">
            <a:avLst/>
          </a:prstGeom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3400CE4B-082D-C5BC-27D4-BCB0496F8679}"/>
              </a:ext>
            </a:extLst>
          </p:cNvPr>
          <p:cNvSpPr/>
          <p:nvPr/>
        </p:nvSpPr>
        <p:spPr>
          <a:xfrm>
            <a:off x="1536579" y="2850593"/>
            <a:ext cx="838900" cy="2936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56D21C5-9FC5-826E-42B1-A3CA76211341}"/>
              </a:ext>
            </a:extLst>
          </p:cNvPr>
          <p:cNvSpPr/>
          <p:nvPr/>
        </p:nvSpPr>
        <p:spPr>
          <a:xfrm>
            <a:off x="6946163" y="2850593"/>
            <a:ext cx="838900" cy="2936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073C88-5580-6C6B-29DC-52706AC0F331}"/>
              </a:ext>
            </a:extLst>
          </p:cNvPr>
          <p:cNvSpPr txBox="1"/>
          <p:nvPr/>
        </p:nvSpPr>
        <p:spPr>
          <a:xfrm>
            <a:off x="4211276" y="4924338"/>
            <a:ext cx="505856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/>
              <a:t>검색한 결과 개수 </a:t>
            </a:r>
            <a:r>
              <a:rPr lang="en-US" altLang="ko-KR" dirty="0"/>
              <a:t>-&gt; </a:t>
            </a:r>
            <a:r>
              <a:rPr lang="ko-KR" altLang="en-US" dirty="0"/>
              <a:t>원래 전체 목록의 개수</a:t>
            </a:r>
          </a:p>
        </p:txBody>
      </p:sp>
      <p:sp>
        <p:nvSpPr>
          <p:cNvPr id="24" name="텍스트 개체 틀 4">
            <a:extLst>
              <a:ext uri="{FF2B5EF4-FFF2-40B4-BE49-F238E27FC236}">
                <a16:creationId xmlns:a16="http://schemas.microsoft.com/office/drawing/2014/main" id="{30D39078-676C-AD5E-594F-38939E18C81D}"/>
              </a:ext>
            </a:extLst>
          </p:cNvPr>
          <p:cNvSpPr txBox="1">
            <a:spLocks/>
          </p:cNvSpPr>
          <p:nvPr/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b="1" dirty="0"/>
              <a:t>AUD6(AS-IS)</a:t>
            </a:r>
            <a:endParaRPr lang="ko-KR" altLang="en-US" sz="2400" b="1" dirty="0"/>
          </a:p>
        </p:txBody>
      </p:sp>
      <p:sp>
        <p:nvSpPr>
          <p:cNvPr id="25" name="텍스트 개체 틀 6">
            <a:extLst>
              <a:ext uri="{FF2B5EF4-FFF2-40B4-BE49-F238E27FC236}">
                <a16:creationId xmlns:a16="http://schemas.microsoft.com/office/drawing/2014/main" id="{A2D47287-F3BD-3025-E540-1699668F26D2}"/>
              </a:ext>
            </a:extLst>
          </p:cNvPr>
          <p:cNvSpPr txBox="1">
            <a:spLocks/>
          </p:cNvSpPr>
          <p:nvPr/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b="1"/>
              <a:t>AUD7 Platform(TO-BE)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67632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내용 개체 틀 9">
            <a:extLst>
              <a:ext uri="{FF2B5EF4-FFF2-40B4-BE49-F238E27FC236}">
                <a16:creationId xmlns:a16="http://schemas.microsoft.com/office/drawing/2014/main" id="{82498C17-ED31-CEA7-5ACE-2BDB7ECA4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80" y="2524128"/>
            <a:ext cx="4324954" cy="3353268"/>
          </a:xfrm>
          <a:prstGeom prst="rect">
            <a:avLst/>
          </a:prstGeom>
        </p:spPr>
      </p:pic>
      <p:pic>
        <p:nvPicPr>
          <p:cNvPr id="3" name="내용 개체 틀 2">
            <a:extLst>
              <a:ext uri="{FF2B5EF4-FFF2-40B4-BE49-F238E27FC236}">
                <a16:creationId xmlns:a16="http://schemas.microsoft.com/office/drawing/2014/main" id="{7CF4ADFB-6716-48BC-579F-33FD3B28B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7590" y="2215499"/>
            <a:ext cx="5437279" cy="3923810"/>
          </a:xfrm>
          <a:prstGeom prst="rect">
            <a:avLst/>
          </a:prstGeom>
        </p:spPr>
      </p:pic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597E7B0-2105-0FC9-B390-3DC5FAB3D9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03. </a:t>
            </a:r>
            <a:r>
              <a:rPr lang="en-US" altLang="ko-KR" dirty="0" err="1"/>
              <a:t>MultiComboBox</a:t>
            </a:r>
            <a:r>
              <a:rPr lang="en-US" altLang="ko-KR" dirty="0"/>
              <a:t> Control</a:t>
            </a:r>
            <a:endParaRPr lang="ko-KR" altLang="en-US" dirty="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400CE4B-082D-C5BC-27D4-BCB0496F8679}"/>
              </a:ext>
            </a:extLst>
          </p:cNvPr>
          <p:cNvSpPr/>
          <p:nvPr/>
        </p:nvSpPr>
        <p:spPr>
          <a:xfrm>
            <a:off x="3509758" y="2852108"/>
            <a:ext cx="838900" cy="2936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56D21C5-9FC5-826E-42B1-A3CA76211341}"/>
              </a:ext>
            </a:extLst>
          </p:cNvPr>
          <p:cNvSpPr/>
          <p:nvPr/>
        </p:nvSpPr>
        <p:spPr>
          <a:xfrm>
            <a:off x="9269836" y="2852107"/>
            <a:ext cx="838900" cy="2936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073C88-5580-6C6B-29DC-52706AC0F331}"/>
              </a:ext>
            </a:extLst>
          </p:cNvPr>
          <p:cNvSpPr txBox="1"/>
          <p:nvPr/>
        </p:nvSpPr>
        <p:spPr>
          <a:xfrm>
            <a:off x="4211276" y="4924338"/>
            <a:ext cx="505856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/>
              <a:t>검색한 결과 개수 </a:t>
            </a:r>
            <a:r>
              <a:rPr lang="en-US" altLang="ko-KR" dirty="0"/>
              <a:t>-&gt; </a:t>
            </a:r>
            <a:r>
              <a:rPr lang="ko-KR" altLang="en-US" dirty="0"/>
              <a:t>선택된 목록의 개수</a:t>
            </a:r>
          </a:p>
        </p:txBody>
      </p:sp>
      <p:sp>
        <p:nvSpPr>
          <p:cNvPr id="24" name="텍스트 개체 틀 4">
            <a:extLst>
              <a:ext uri="{FF2B5EF4-FFF2-40B4-BE49-F238E27FC236}">
                <a16:creationId xmlns:a16="http://schemas.microsoft.com/office/drawing/2014/main" id="{30D39078-676C-AD5E-594F-38939E18C81D}"/>
              </a:ext>
            </a:extLst>
          </p:cNvPr>
          <p:cNvSpPr txBox="1">
            <a:spLocks/>
          </p:cNvSpPr>
          <p:nvPr/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b="1" dirty="0"/>
              <a:t>AUD6(AS-IS)</a:t>
            </a:r>
            <a:endParaRPr lang="ko-KR" altLang="en-US" sz="2400" b="1" dirty="0"/>
          </a:p>
        </p:txBody>
      </p:sp>
      <p:sp>
        <p:nvSpPr>
          <p:cNvPr id="25" name="텍스트 개체 틀 6">
            <a:extLst>
              <a:ext uri="{FF2B5EF4-FFF2-40B4-BE49-F238E27FC236}">
                <a16:creationId xmlns:a16="http://schemas.microsoft.com/office/drawing/2014/main" id="{A2D47287-F3BD-3025-E540-1699668F26D2}"/>
              </a:ext>
            </a:extLst>
          </p:cNvPr>
          <p:cNvSpPr txBox="1">
            <a:spLocks/>
          </p:cNvSpPr>
          <p:nvPr/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b="1"/>
              <a:t>AUD7 Platform(TO-BE)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23470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141</Words>
  <Application>Microsoft Office PowerPoint</Application>
  <PresentationFormat>와이드스크린</PresentationFormat>
  <Paragraphs>40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-apple-system</vt:lpstr>
      <vt:lpstr>나눔스퀘어</vt:lpstr>
      <vt:lpstr>맑은 고딕</vt:lpstr>
      <vt:lpstr>Arial</vt:lpstr>
      <vt:lpstr>Office 테마</vt:lpstr>
      <vt:lpstr>AUD팝업의 Multicombobox 기능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metaPromptSetting</dc:title>
  <dc:creator>황송희</dc:creator>
  <cp:lastModifiedBy>User</cp:lastModifiedBy>
  <cp:revision>4</cp:revision>
  <dcterms:created xsi:type="dcterms:W3CDTF">2022-08-11T07:42:39Z</dcterms:created>
  <dcterms:modified xsi:type="dcterms:W3CDTF">2022-12-29T06:19:12Z</dcterms:modified>
</cp:coreProperties>
</file>