
<file path=[Content_Types].xml><?xml version="1.0" encoding="utf-8"?>
<Types xmlns="http://schemas.openxmlformats.org/package/2006/content-types">
  <Default Extension="png" ContentType="image/png"/>
  <Default Extension="wmf" ContentType="image/x-wmf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  <p:sldMasterId id="2147483661" r:id="rId2"/>
    <p:sldMasterId id="2147483674" r:id="rId3"/>
    <p:sldMasterId id="2147483687" r:id="rId4"/>
    <p:sldMasterId id="2147483713" r:id="rId5"/>
  </p:sldMasterIdLst>
  <p:notesMasterIdLst>
    <p:notesMasterId r:id="rId15"/>
  </p:notesMasterIdLst>
  <p:sldIdLst>
    <p:sldId id="256" r:id="rId6"/>
    <p:sldId id="257" r:id="rId7"/>
    <p:sldId id="258" r:id="rId8"/>
    <p:sldId id="294" r:id="rId9"/>
    <p:sldId id="295" r:id="rId10"/>
    <p:sldId id="293" r:id="rId11"/>
    <p:sldId id="292" r:id="rId12"/>
    <p:sldId id="356" r:id="rId13"/>
    <p:sldId id="289" r:id="rId14"/>
  </p:sldIdLst>
  <p:sldSz cx="9144000" cy="6858000" type="screen4x3"/>
  <p:notesSz cx="7559675" cy="10691813"/>
  <p:embeddedFontLst>
    <p:embeddedFont>
      <p:font typeface="나눔고딕 ExtraBold" panose="020B0600000101010101" charset="-127"/>
      <p:bold r:id="rId16"/>
    </p:embeddedFont>
    <p:embeddedFont>
      <p:font typeface="나눔바른고딕" panose="020B0600000101010101" charset="-127"/>
      <p:regular r:id="rId17"/>
      <p:bold r:id="rId18"/>
    </p:embeddedFont>
    <p:embeddedFont>
      <p:font typeface="Calibri" panose="020F0502020204030204" pitchFamily="34" charset="0"/>
      <p:regular r:id="rId19"/>
      <p:bold r:id="rId20"/>
      <p:italic r:id="rId21"/>
      <p:boldItalic r:id="rId22"/>
    </p:embeddedFont>
    <p:embeddedFont>
      <p:font typeface="DejaVu Sans" panose="020B0600000101010101" charset="2"/>
      <p:regular r:id="rId23"/>
    </p:embeddedFont>
    <p:embeddedFont>
      <p:font typeface="맑은 고딕" panose="020B0503020000020004" pitchFamily="50" charset="-127"/>
      <p:regular r:id="rId24"/>
      <p:bold r:id="rId25"/>
    </p:embeddedFont>
    <p:embeddedFont>
      <p:font typeface="맑은 고딕" panose="020B0503020000020004" pitchFamily="50" charset="-127"/>
      <p:regular r:id="rId24"/>
      <p:bold r:id="rId25"/>
    </p:embeddedFont>
  </p:embeddedFontLst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9F9F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3496" autoAdjust="0"/>
  </p:normalViewPr>
  <p:slideViewPr>
    <p:cSldViewPr snapToGrid="0">
      <p:cViewPr varScale="1">
        <p:scale>
          <a:sx n="113" d="100"/>
          <a:sy n="113" d="100"/>
        </p:scale>
        <p:origin x="1536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font" Target="fonts/font3.fntdata"/><Relationship Id="rId26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font" Target="fonts/font6.fntdata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font" Target="fonts/font2.fntdata"/><Relationship Id="rId25" Type="http://schemas.openxmlformats.org/officeDocument/2006/relationships/font" Target="fonts/font10.fntdata"/><Relationship Id="rId2" Type="http://schemas.openxmlformats.org/officeDocument/2006/relationships/slideMaster" Target="slideMasters/slideMaster2.xml"/><Relationship Id="rId16" Type="http://schemas.openxmlformats.org/officeDocument/2006/relationships/font" Target="fonts/font1.fntdata"/><Relationship Id="rId20" Type="http://schemas.openxmlformats.org/officeDocument/2006/relationships/font" Target="fonts/font5.fntdata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font" Target="fonts/font9.fntdata"/><Relationship Id="rId5" Type="http://schemas.openxmlformats.org/officeDocument/2006/relationships/slideMaster" Target="slideMasters/slideMaster5.xml"/><Relationship Id="rId15" Type="http://schemas.openxmlformats.org/officeDocument/2006/relationships/notesMaster" Target="notesMasters/notesMaster1.xml"/><Relationship Id="rId23" Type="http://schemas.openxmlformats.org/officeDocument/2006/relationships/font" Target="fonts/font8.fntdata"/><Relationship Id="rId28" Type="http://schemas.openxmlformats.org/officeDocument/2006/relationships/theme" Target="theme/theme1.xml"/><Relationship Id="rId10" Type="http://schemas.openxmlformats.org/officeDocument/2006/relationships/slide" Target="slides/slide5.xml"/><Relationship Id="rId19" Type="http://schemas.openxmlformats.org/officeDocument/2006/relationships/font" Target="fonts/font4.fntdata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font" Target="fonts/font7.fntdata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 dirty="0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4281488" y="0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F94143-8020-4E7C-98FF-380D9362D365}" type="datetimeFigureOut">
              <a:rPr lang="ko-KR" altLang="en-US" smtClean="0"/>
              <a:t>2024-04-05</a:t>
            </a:fld>
            <a:endParaRPr lang="ko-KR" altLang="en-US" dirty="0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374775" y="1336675"/>
            <a:ext cx="4810125" cy="36083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 dirty="0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755650" y="5145088"/>
            <a:ext cx="6048375" cy="42100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10155238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4281488" y="10155238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719C50-E89D-4E98-B727-1704DF9D0631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3771635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1374775" y="1336675"/>
            <a:ext cx="4810125" cy="3608388"/>
          </a:xfrm>
          <a:prstGeom prst="rect">
            <a:avLst/>
          </a:prstGeo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755651" y="5145088"/>
            <a:ext cx="6048375" cy="4210050"/>
          </a:xfrm>
          <a:prstGeom prst="rect">
            <a:avLst/>
          </a:prstGeom>
        </p:spPr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719C50-E89D-4E98-B727-1704DF9D0631}" type="slidenum">
              <a:rPr lang="ko-KR" altLang="en-US" smtClean="0"/>
              <a:t>4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6549254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1374775" y="1336675"/>
            <a:ext cx="4810125" cy="3608388"/>
          </a:xfrm>
          <a:prstGeom prst="rect">
            <a:avLst/>
          </a:prstGeo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755651" y="5145088"/>
            <a:ext cx="6048375" cy="4210050"/>
          </a:xfrm>
          <a:prstGeom prst="rect">
            <a:avLst/>
          </a:prstGeom>
        </p:spPr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719C50-E89D-4E98-B727-1704DF9D0631}" type="slidenum">
              <a:rPr lang="ko-KR" altLang="en-US" smtClean="0"/>
              <a:t>7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5953420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1374775" y="1336675"/>
            <a:ext cx="4810125" cy="3608388"/>
          </a:xfrm>
          <a:prstGeom prst="rect">
            <a:avLst/>
          </a:prstGeo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755651" y="5145088"/>
            <a:ext cx="6048375" cy="4210050"/>
          </a:xfrm>
          <a:prstGeom prst="rect">
            <a:avLst/>
          </a:prstGeom>
        </p:spPr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719C50-E89D-4E98-B727-1704DF9D0631}" type="slidenum">
              <a:rPr lang="ko-KR" altLang="en-US" smtClean="0"/>
              <a:t>8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1088790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ko-K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ko-K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ko-K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ko-K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8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ko-K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ko-K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ko-KR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ko-K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9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ko-K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ko-K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3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ko-K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ko-K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0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ko-K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4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5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ko-K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8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9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0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1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2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ko-K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8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ko-K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ko-K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ko-KR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ko-K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ko-K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9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ko-K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3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ko-K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7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ko-K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0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ko-K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4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5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ko-K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8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9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0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1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2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ko-K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2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ko-K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ko-K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ko-K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7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ko-KR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ko-K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3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ko-K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7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ko-K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0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1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ko-K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4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ko-K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7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8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9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ko-K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2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3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4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5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6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ko-KR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ko-K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8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 dirty="0"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ko-K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ko-K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ko-KR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ko-K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9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ko-K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3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ko-K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7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ko-K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0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ko-K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4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5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ko-K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8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9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0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1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2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ko-K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ko-K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ko-K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w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wmf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image" Target="../media/image2.wmf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wmf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5" Type="http://schemas.openxmlformats.org/officeDocument/2006/relationships/image" Target="../media/image4.png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image" Target="../media/image3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6" Type="http://schemas.openxmlformats.org/officeDocument/2006/relationships/image" Target="../media/image1.wmf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5" Type="http://schemas.openxmlformats.org/officeDocument/2006/relationships/image" Target="../media/image5.wmf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Relationship Id="rId14" Type="http://schemas.openxmlformats.org/officeDocument/2006/relationships/image" Target="../media/image2.wmf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5" Type="http://schemas.openxmlformats.org/officeDocument/2006/relationships/image" Target="../media/image1.wmf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Relationship Id="rId14" Type="http://schemas.openxmlformats.org/officeDocument/2006/relationships/image" Target="../media/image2.w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10"/>
          <p:cNvPicPr/>
          <p:nvPr/>
        </p:nvPicPr>
        <p:blipFill>
          <a:blip r:embed="rId14"/>
          <a:stretch/>
        </p:blipFill>
        <p:spPr>
          <a:xfrm>
            <a:off x="7357320" y="5722200"/>
            <a:ext cx="1312560" cy="406440"/>
          </a:xfrm>
          <a:prstGeom prst="rect">
            <a:avLst/>
          </a:prstGeom>
          <a:ln>
            <a:noFill/>
          </a:ln>
        </p:spPr>
      </p:pic>
      <p:pic>
        <p:nvPicPr>
          <p:cNvPr id="5" name="그림 11"/>
          <p:cNvPicPr/>
          <p:nvPr/>
        </p:nvPicPr>
        <p:blipFill>
          <a:blip r:embed="rId15"/>
          <a:srcRect t="4812" r="11991" b="22725"/>
          <a:stretch/>
        </p:blipFill>
        <p:spPr>
          <a:xfrm>
            <a:off x="1733400" y="-19080"/>
            <a:ext cx="7409880" cy="6885720"/>
          </a:xfrm>
          <a:prstGeom prst="rect">
            <a:avLst/>
          </a:prstGeom>
          <a:ln>
            <a:noFill/>
          </a:ln>
        </p:spPr>
      </p:pic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r>
              <a:rPr lang="ko-KR" sz="1800" b="0" strike="noStrike" spc="-1">
                <a:solidFill>
                  <a:srgbClr val="000000"/>
                </a:solidFill>
                <a:latin typeface="Arial"/>
              </a:rPr>
              <a:t>제목 텍스트의 서식을 편집하려면 클릭하십시오.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ko-KR" sz="2800" b="0" strike="noStrike" spc="-1">
                <a:solidFill>
                  <a:srgbClr val="000000"/>
                </a:solidFill>
                <a:latin typeface="Arial"/>
              </a:rPr>
              <a:t>개요 텍스트의 서식을 편집하려면 클릭하십시오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ko-KR" sz="2000" b="0" strike="noStrike" spc="-1">
                <a:solidFill>
                  <a:srgbClr val="000000"/>
                </a:solidFill>
                <a:latin typeface="Arial"/>
              </a:rPr>
              <a:t>2번째 개요 수준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ko-KR" sz="1800" b="0" strike="noStrike" spc="-1">
                <a:solidFill>
                  <a:srgbClr val="000000"/>
                </a:solidFill>
                <a:latin typeface="Arial"/>
              </a:rPr>
              <a:t>3번째 개요 수준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ko-KR" sz="1800" b="0" strike="noStrike" spc="-1">
                <a:solidFill>
                  <a:srgbClr val="000000"/>
                </a:solidFill>
                <a:latin typeface="Arial"/>
              </a:rPr>
              <a:t>4번째 개요 수준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ko-KR" sz="2000" b="0" strike="noStrike" spc="-1">
                <a:solidFill>
                  <a:srgbClr val="000000"/>
                </a:solidFill>
                <a:latin typeface="Arial"/>
              </a:rPr>
              <a:t>5번째 개요 수준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ko-KR" sz="2000" b="0" strike="noStrike" spc="-1">
                <a:solidFill>
                  <a:srgbClr val="000000"/>
                </a:solidFill>
                <a:latin typeface="Arial"/>
              </a:rPr>
              <a:t>6번째 개요 수준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ko-KR" sz="2000" b="0" strike="noStrike" spc="-1">
                <a:solidFill>
                  <a:srgbClr val="000000"/>
                </a:solidFill>
                <a:latin typeface="Arial"/>
              </a:rPr>
              <a:t>7번째 개요 수준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CustomShape 1"/>
          <p:cNvSpPr/>
          <p:nvPr/>
        </p:nvSpPr>
        <p:spPr>
          <a:xfrm>
            <a:off x="0" y="0"/>
            <a:ext cx="9143280" cy="685728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1" name="CustomShape 2"/>
          <p:cNvSpPr/>
          <p:nvPr/>
        </p:nvSpPr>
        <p:spPr>
          <a:xfrm>
            <a:off x="0" y="0"/>
            <a:ext cx="9143280" cy="50500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n-US" sz="1800" b="0" strike="noStrike" spc="-1" dirty="0">
                <a:solidFill>
                  <a:srgbClr val="FFFFFF"/>
                </a:solidFill>
                <a:latin typeface="Calibri"/>
                <a:ea typeface="DejaVu Sans"/>
              </a:rPr>
              <a:t>CONTEANTS</a:t>
            </a:r>
            <a:endParaRPr lang="en-US" sz="1800" b="0" strike="noStrike" spc="-1" dirty="0">
              <a:latin typeface="Times New Roman"/>
            </a:endParaRPr>
          </a:p>
        </p:txBody>
      </p:sp>
      <p:pic>
        <p:nvPicPr>
          <p:cNvPr id="42" name="그림 9"/>
          <p:cNvPicPr/>
          <p:nvPr/>
        </p:nvPicPr>
        <p:blipFill>
          <a:blip r:embed="rId14"/>
          <a:stretch/>
        </p:blipFill>
        <p:spPr>
          <a:xfrm>
            <a:off x="7357320" y="6297120"/>
            <a:ext cx="1312560" cy="406440"/>
          </a:xfrm>
          <a:prstGeom prst="rect">
            <a:avLst/>
          </a:prstGeom>
          <a:ln>
            <a:noFill/>
          </a:ln>
        </p:spPr>
      </p:pic>
      <p:sp>
        <p:nvSpPr>
          <p:cNvPr id="43" name="CustomShape 3"/>
          <p:cNvSpPr/>
          <p:nvPr/>
        </p:nvSpPr>
        <p:spPr>
          <a:xfrm>
            <a:off x="595800" y="995040"/>
            <a:ext cx="1746000" cy="394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2000" b="0" strike="noStrike" spc="-1" dirty="0">
                <a:solidFill>
                  <a:srgbClr val="808080"/>
                </a:solidFill>
                <a:latin typeface="나눔바른고딕"/>
                <a:ea typeface="나눔바른고딕"/>
              </a:rPr>
              <a:t>CONTEANTS</a:t>
            </a:r>
            <a:endParaRPr lang="en-US" sz="2000" b="0" strike="noStrike" spc="-1" dirty="0">
              <a:latin typeface="Times New Roman"/>
            </a:endParaRPr>
          </a:p>
        </p:txBody>
      </p:sp>
      <p:pic>
        <p:nvPicPr>
          <p:cNvPr id="44" name="그림 12"/>
          <p:cNvPicPr/>
          <p:nvPr/>
        </p:nvPicPr>
        <p:blipFill>
          <a:blip r:embed="rId15"/>
          <a:srcRect t="4812" r="11991" b="22725"/>
          <a:stretch/>
        </p:blipFill>
        <p:spPr>
          <a:xfrm>
            <a:off x="1733400" y="-19080"/>
            <a:ext cx="7409880" cy="6885720"/>
          </a:xfrm>
          <a:prstGeom prst="rect">
            <a:avLst/>
          </a:prstGeom>
          <a:ln>
            <a:noFill/>
          </a:ln>
        </p:spPr>
      </p:pic>
      <p:sp>
        <p:nvSpPr>
          <p:cNvPr id="45" name="PlaceHolder 4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r>
              <a:rPr lang="ko-KR" sz="1800" b="0" strike="noStrike" spc="-1">
                <a:solidFill>
                  <a:srgbClr val="000000"/>
                </a:solidFill>
                <a:latin typeface="Arial"/>
              </a:rPr>
              <a:t>제목 텍스트의 서식을 편집하려면 클릭하십시오.</a:t>
            </a:r>
          </a:p>
        </p:txBody>
      </p:sp>
      <p:sp>
        <p:nvSpPr>
          <p:cNvPr id="46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ko-KR" sz="2800" b="0" strike="noStrike" spc="-1">
                <a:solidFill>
                  <a:srgbClr val="000000"/>
                </a:solidFill>
                <a:latin typeface="Arial"/>
              </a:rPr>
              <a:t>개요 텍스트의 서식을 편집하려면 클릭하십시오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ko-KR" sz="2000" b="0" strike="noStrike" spc="-1">
                <a:solidFill>
                  <a:srgbClr val="000000"/>
                </a:solidFill>
                <a:latin typeface="Arial"/>
              </a:rPr>
              <a:t>2번째 개요 수준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ko-KR" sz="1800" b="0" strike="noStrike" spc="-1">
                <a:solidFill>
                  <a:srgbClr val="000000"/>
                </a:solidFill>
                <a:latin typeface="Arial"/>
              </a:rPr>
              <a:t>3번째 개요 수준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ko-KR" sz="1800" b="0" strike="noStrike" spc="-1">
                <a:solidFill>
                  <a:srgbClr val="000000"/>
                </a:solidFill>
                <a:latin typeface="Arial"/>
              </a:rPr>
              <a:t>4번째 개요 수준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ko-KR" sz="2000" b="0" strike="noStrike" spc="-1">
                <a:solidFill>
                  <a:srgbClr val="000000"/>
                </a:solidFill>
                <a:latin typeface="Arial"/>
              </a:rPr>
              <a:t>5번째 개요 수준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ko-KR" sz="2000" b="0" strike="noStrike" spc="-1">
                <a:solidFill>
                  <a:srgbClr val="000000"/>
                </a:solidFill>
                <a:latin typeface="Arial"/>
              </a:rPr>
              <a:t>6번째 개요 수준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ko-KR" sz="2000" b="0" strike="noStrike" spc="-1">
                <a:solidFill>
                  <a:srgbClr val="000000"/>
                </a:solidFill>
                <a:latin typeface="Arial"/>
              </a:rPr>
              <a:t>7번째 개요 수준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" name="그림 36"/>
          <p:cNvPicPr/>
          <p:nvPr/>
        </p:nvPicPr>
        <p:blipFill>
          <a:blip r:embed="rId14"/>
          <a:stretch/>
        </p:blipFill>
        <p:spPr>
          <a:xfrm>
            <a:off x="0" y="0"/>
            <a:ext cx="9143280" cy="6863760"/>
          </a:xfrm>
          <a:prstGeom prst="rect">
            <a:avLst/>
          </a:prstGeom>
          <a:ln>
            <a:noFill/>
          </a:ln>
        </p:spPr>
      </p:pic>
      <p:pic>
        <p:nvPicPr>
          <p:cNvPr id="84" name="그림 10"/>
          <p:cNvPicPr/>
          <p:nvPr/>
        </p:nvPicPr>
        <p:blipFill>
          <a:blip r:embed="rId15"/>
          <a:srcRect t="4812" r="11991" b="22724"/>
          <a:stretch/>
        </p:blipFill>
        <p:spPr>
          <a:xfrm>
            <a:off x="1733400" y="-19080"/>
            <a:ext cx="7409880" cy="6885720"/>
          </a:xfrm>
          <a:prstGeom prst="rect">
            <a:avLst/>
          </a:prstGeom>
          <a:ln>
            <a:noFill/>
          </a:ln>
        </p:spPr>
      </p:pic>
      <p:sp>
        <p:nvSpPr>
          <p:cNvPr id="8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r>
              <a:rPr lang="ko-KR" sz="1800" b="0" strike="noStrike" spc="-1">
                <a:solidFill>
                  <a:srgbClr val="000000"/>
                </a:solidFill>
                <a:latin typeface="Arial"/>
              </a:rPr>
              <a:t>제목 텍스트의 서식을 편집하려면 클릭하십시오.</a:t>
            </a:r>
          </a:p>
        </p:txBody>
      </p:sp>
      <p:sp>
        <p:nvSpPr>
          <p:cNvPr id="8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ko-KR" sz="2800" b="0" strike="noStrike" spc="-1">
                <a:solidFill>
                  <a:srgbClr val="000000"/>
                </a:solidFill>
                <a:latin typeface="Arial"/>
              </a:rPr>
              <a:t>개요 텍스트의 서식을 편집하려면 클릭하십시오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ko-KR" sz="2000" b="0" strike="noStrike" spc="-1">
                <a:solidFill>
                  <a:srgbClr val="000000"/>
                </a:solidFill>
                <a:latin typeface="Arial"/>
              </a:rPr>
              <a:t>2번째 개요 수준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ko-KR" sz="1800" b="0" strike="noStrike" spc="-1">
                <a:solidFill>
                  <a:srgbClr val="000000"/>
                </a:solidFill>
                <a:latin typeface="Arial"/>
              </a:rPr>
              <a:t>3번째 개요 수준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ko-KR" sz="1800" b="0" strike="noStrike" spc="-1">
                <a:solidFill>
                  <a:srgbClr val="000000"/>
                </a:solidFill>
                <a:latin typeface="Arial"/>
              </a:rPr>
              <a:t>4번째 개요 수준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ko-KR" sz="2000" b="0" strike="noStrike" spc="-1">
                <a:solidFill>
                  <a:srgbClr val="000000"/>
                </a:solidFill>
                <a:latin typeface="Arial"/>
              </a:rPr>
              <a:t>5번째 개요 수준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ko-KR" sz="2000" b="0" strike="noStrike" spc="-1">
                <a:solidFill>
                  <a:srgbClr val="000000"/>
                </a:solidFill>
                <a:latin typeface="Arial"/>
              </a:rPr>
              <a:t>6번째 개요 수준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ko-KR" sz="2000" b="0" strike="noStrike" spc="-1">
                <a:solidFill>
                  <a:srgbClr val="000000"/>
                </a:solidFill>
                <a:latin typeface="Arial"/>
              </a:rPr>
              <a:t>7번째 개요 수준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3" name="그림 15"/>
          <p:cNvPicPr/>
          <p:nvPr/>
        </p:nvPicPr>
        <p:blipFill>
          <a:blip r:embed="rId14"/>
          <a:srcRect t="4812" r="11991" b="22725"/>
          <a:stretch/>
        </p:blipFill>
        <p:spPr>
          <a:xfrm>
            <a:off x="1733400" y="-19080"/>
            <a:ext cx="7409880" cy="6885720"/>
          </a:xfrm>
          <a:prstGeom prst="rect">
            <a:avLst/>
          </a:prstGeom>
          <a:ln>
            <a:noFill/>
          </a:ln>
        </p:spPr>
      </p:pic>
      <p:sp>
        <p:nvSpPr>
          <p:cNvPr id="124" name="CustomShape 1"/>
          <p:cNvSpPr/>
          <p:nvPr/>
        </p:nvSpPr>
        <p:spPr>
          <a:xfrm>
            <a:off x="0" y="0"/>
            <a:ext cx="9143280" cy="6857280"/>
          </a:xfrm>
          <a:prstGeom prst="rect">
            <a:avLst/>
          </a:prstGeom>
          <a:solidFill>
            <a:srgbClr val="FFFFFF">
              <a:alpha val="6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n-US" sz="1800" b="0" strike="noStrike" spc="-1" dirty="0">
                <a:solidFill>
                  <a:srgbClr val="FFFFFF"/>
                </a:solidFill>
                <a:latin typeface="Calibri"/>
                <a:ea typeface="DejaVu Sans"/>
              </a:rPr>
              <a:t>CONTEANTS</a:t>
            </a:r>
            <a:endParaRPr lang="en-US" sz="1800" b="0" strike="noStrike" spc="-1" dirty="0">
              <a:latin typeface="Times New Roman"/>
            </a:endParaRPr>
          </a:p>
        </p:txBody>
      </p:sp>
      <p:pic>
        <p:nvPicPr>
          <p:cNvPr id="125" name="그림 18"/>
          <p:cNvPicPr/>
          <p:nvPr/>
        </p:nvPicPr>
        <p:blipFill>
          <a:blip r:embed="rId15"/>
          <a:stretch/>
        </p:blipFill>
        <p:spPr>
          <a:xfrm>
            <a:off x="6367320" y="360"/>
            <a:ext cx="2483280" cy="269280"/>
          </a:xfrm>
          <a:prstGeom prst="rect">
            <a:avLst/>
          </a:prstGeom>
          <a:ln>
            <a:noFill/>
          </a:ln>
        </p:spPr>
      </p:pic>
      <p:pic>
        <p:nvPicPr>
          <p:cNvPr id="126" name="그림 20"/>
          <p:cNvPicPr/>
          <p:nvPr/>
        </p:nvPicPr>
        <p:blipFill>
          <a:blip r:embed="rId16"/>
          <a:stretch/>
        </p:blipFill>
        <p:spPr>
          <a:xfrm>
            <a:off x="7357320" y="6297120"/>
            <a:ext cx="1312560" cy="406440"/>
          </a:xfrm>
          <a:prstGeom prst="rect">
            <a:avLst/>
          </a:prstGeom>
          <a:ln>
            <a:noFill/>
          </a:ln>
        </p:spPr>
      </p:pic>
      <p:sp>
        <p:nvSpPr>
          <p:cNvPr id="127" name="Line 2"/>
          <p:cNvSpPr/>
          <p:nvPr/>
        </p:nvSpPr>
        <p:spPr>
          <a:xfrm>
            <a:off x="295200" y="898200"/>
            <a:ext cx="8458200" cy="360"/>
          </a:xfrm>
          <a:prstGeom prst="line">
            <a:avLst/>
          </a:prstGeom>
          <a:ln w="19080">
            <a:solidFill>
              <a:schemeClr val="accent3">
                <a:lumMod val="60000"/>
                <a:lumOff val="40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28" name="CustomShape 3"/>
          <p:cNvSpPr/>
          <p:nvPr/>
        </p:nvSpPr>
        <p:spPr>
          <a:xfrm>
            <a:off x="6482520" y="81360"/>
            <a:ext cx="45000" cy="9900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29" name="PlaceHolder 4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r>
              <a:rPr lang="ko-KR" sz="1800" b="0" strike="noStrike" spc="-1">
                <a:solidFill>
                  <a:srgbClr val="000000"/>
                </a:solidFill>
                <a:latin typeface="Arial"/>
              </a:rPr>
              <a:t>제목 텍스트의 서식을 편집하려면 클릭하십시오.</a:t>
            </a:r>
          </a:p>
        </p:txBody>
      </p:sp>
      <p:sp>
        <p:nvSpPr>
          <p:cNvPr id="130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ko-KR" sz="2800" b="0" strike="noStrike" spc="-1">
                <a:solidFill>
                  <a:srgbClr val="000000"/>
                </a:solidFill>
                <a:latin typeface="Arial"/>
              </a:rPr>
              <a:t>개요 텍스트의 서식을 편집하려면 클릭하십시오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ko-KR" sz="2000" b="0" strike="noStrike" spc="-1">
                <a:solidFill>
                  <a:srgbClr val="000000"/>
                </a:solidFill>
                <a:latin typeface="Arial"/>
              </a:rPr>
              <a:t>2번째 개요 수준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ko-KR" sz="1800" b="0" strike="noStrike" spc="-1">
                <a:solidFill>
                  <a:srgbClr val="000000"/>
                </a:solidFill>
                <a:latin typeface="Arial"/>
              </a:rPr>
              <a:t>3번째 개요 수준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ko-KR" sz="1800" b="0" strike="noStrike" spc="-1">
                <a:solidFill>
                  <a:srgbClr val="000000"/>
                </a:solidFill>
                <a:latin typeface="Arial"/>
              </a:rPr>
              <a:t>4번째 개요 수준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ko-KR" sz="2000" b="0" strike="noStrike" spc="-1">
                <a:solidFill>
                  <a:srgbClr val="000000"/>
                </a:solidFill>
                <a:latin typeface="Arial"/>
              </a:rPr>
              <a:t>5번째 개요 수준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ko-KR" sz="2000" b="0" strike="noStrike" spc="-1">
                <a:solidFill>
                  <a:srgbClr val="000000"/>
                </a:solidFill>
                <a:latin typeface="Arial"/>
              </a:rPr>
              <a:t>6번째 개요 수준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ko-KR" sz="2000" b="0" strike="noStrike" spc="-1">
                <a:solidFill>
                  <a:srgbClr val="000000"/>
                </a:solidFill>
                <a:latin typeface="Arial"/>
              </a:rPr>
              <a:t>7번째 개요 수준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2" name="그림 18"/>
          <p:cNvPicPr/>
          <p:nvPr/>
        </p:nvPicPr>
        <p:blipFill>
          <a:blip r:embed="rId14"/>
          <a:srcRect t="4812" r="11991" b="22725"/>
          <a:stretch/>
        </p:blipFill>
        <p:spPr>
          <a:xfrm>
            <a:off x="1733400" y="-19080"/>
            <a:ext cx="7409880" cy="6885720"/>
          </a:xfrm>
          <a:prstGeom prst="rect">
            <a:avLst/>
          </a:prstGeom>
          <a:ln>
            <a:noFill/>
          </a:ln>
        </p:spPr>
      </p:pic>
      <p:pic>
        <p:nvPicPr>
          <p:cNvPr id="213" name="그림 13"/>
          <p:cNvPicPr/>
          <p:nvPr/>
        </p:nvPicPr>
        <p:blipFill>
          <a:blip r:embed="rId15"/>
          <a:stretch/>
        </p:blipFill>
        <p:spPr>
          <a:xfrm>
            <a:off x="7357320" y="6197760"/>
            <a:ext cx="1312560" cy="406440"/>
          </a:xfrm>
          <a:prstGeom prst="rect">
            <a:avLst/>
          </a:prstGeom>
          <a:ln>
            <a:noFill/>
          </a:ln>
        </p:spPr>
      </p:pic>
      <p:sp>
        <p:nvSpPr>
          <p:cNvPr id="214" name="CustomShape 1"/>
          <p:cNvSpPr/>
          <p:nvPr/>
        </p:nvSpPr>
        <p:spPr>
          <a:xfrm>
            <a:off x="628560" y="2729880"/>
            <a:ext cx="2753640" cy="717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4400" b="1" strike="noStrike" spc="-145" dirty="0">
                <a:solidFill>
                  <a:srgbClr val="404040"/>
                </a:solidFill>
                <a:latin typeface="나눔바른고딕"/>
                <a:ea typeface="나눔바른고딕"/>
              </a:rPr>
              <a:t>감사합니다.</a:t>
            </a:r>
            <a:endParaRPr lang="en-US" sz="4400" b="0" strike="noStrike" spc="-1" dirty="0">
              <a:latin typeface="Times New Roman"/>
            </a:endParaRPr>
          </a:p>
        </p:txBody>
      </p:sp>
      <p:sp>
        <p:nvSpPr>
          <p:cNvPr id="215" name="PlaceHolder 2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r>
              <a:rPr lang="ko-KR" sz="1800" b="0" strike="noStrike" spc="-1">
                <a:solidFill>
                  <a:srgbClr val="000000"/>
                </a:solidFill>
                <a:latin typeface="Arial"/>
              </a:rPr>
              <a:t>제목 텍스트의 서식을 편집하려면 클릭하십시오.</a:t>
            </a:r>
          </a:p>
        </p:txBody>
      </p:sp>
      <p:sp>
        <p:nvSpPr>
          <p:cNvPr id="216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ko-KR" sz="2800" b="0" strike="noStrike" spc="-1" dirty="0">
                <a:solidFill>
                  <a:srgbClr val="000000"/>
                </a:solidFill>
                <a:latin typeface="Arial"/>
              </a:rPr>
              <a:t>개요 텍스트의 서식을 편집하려면 클릭하십시오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ko-KR" sz="2000" b="0" strike="noStrike" spc="-1" dirty="0">
                <a:solidFill>
                  <a:srgbClr val="000000"/>
                </a:solidFill>
                <a:latin typeface="Arial"/>
              </a:rPr>
              <a:t>2번째 개요 수준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ko-KR" sz="1800" b="0" strike="noStrike" spc="-1" dirty="0">
                <a:solidFill>
                  <a:srgbClr val="000000"/>
                </a:solidFill>
                <a:latin typeface="Arial"/>
              </a:rPr>
              <a:t>3번째 개요 수준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ko-KR" sz="1800" b="0" strike="noStrike" spc="-1" dirty="0">
                <a:solidFill>
                  <a:srgbClr val="000000"/>
                </a:solidFill>
                <a:latin typeface="Arial"/>
              </a:rPr>
              <a:t>4번째 개요 수준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ko-KR" sz="2000" b="0" strike="noStrike" spc="-1" dirty="0">
                <a:solidFill>
                  <a:srgbClr val="000000"/>
                </a:solidFill>
                <a:latin typeface="Arial"/>
              </a:rPr>
              <a:t>5번째 개요 수준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ko-KR" sz="2000" b="0" strike="noStrike" spc="-1" dirty="0">
                <a:solidFill>
                  <a:srgbClr val="000000"/>
                </a:solidFill>
                <a:latin typeface="Arial"/>
              </a:rPr>
              <a:t>6번째 개요 수준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ko-KR" sz="2000" b="0" strike="noStrike" spc="-1" dirty="0">
                <a:solidFill>
                  <a:srgbClr val="000000"/>
                </a:solidFill>
                <a:latin typeface="Arial"/>
              </a:rPr>
              <a:t>7번째 개요 수준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  <p:sldLayoutId id="2147483725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CustomShape 1"/>
          <p:cNvSpPr/>
          <p:nvPr/>
        </p:nvSpPr>
        <p:spPr>
          <a:xfrm>
            <a:off x="628560" y="1942559"/>
            <a:ext cx="7886160" cy="2536307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rmAutofit/>
          </a:bodyPr>
          <a:lstStyle/>
          <a:p>
            <a:pPr algn="ctr">
              <a:lnSpc>
                <a:spcPct val="100000"/>
              </a:lnSpc>
            </a:pPr>
            <a:r>
              <a:rPr lang="en-US" altLang="ko-KR" sz="4400" b="1" spc="-145" dirty="0">
                <a:solidFill>
                  <a:srgbClr val="404040"/>
                </a:solidFill>
                <a:latin typeface="나눔바른고딕"/>
              </a:rPr>
              <a:t>3</a:t>
            </a:r>
            <a:r>
              <a:rPr lang="ko-KR" altLang="en-US" sz="4400" b="1" spc="-145" dirty="0">
                <a:solidFill>
                  <a:srgbClr val="404040"/>
                </a:solidFill>
                <a:latin typeface="나눔바른고딕"/>
              </a:rPr>
              <a:t>월 정기 릴리즈</a:t>
            </a:r>
            <a:br>
              <a:rPr dirty="0"/>
            </a:br>
            <a:r>
              <a:rPr lang="ko-KR" altLang="en-US" sz="4400" spc="-145" dirty="0">
                <a:solidFill>
                  <a:srgbClr val="404040"/>
                </a:solidFill>
                <a:latin typeface="나눔바른고딕"/>
              </a:rPr>
              <a:t>제품 기능 발표</a:t>
            </a:r>
            <a:endParaRPr lang="en-US" altLang="ko-KR" sz="4400" spc="-145" dirty="0">
              <a:solidFill>
                <a:srgbClr val="404040"/>
              </a:solidFill>
              <a:latin typeface="나눔바른고딕"/>
            </a:endParaRPr>
          </a:p>
          <a:p>
            <a:pPr algn="ctr">
              <a:lnSpc>
                <a:spcPct val="100000"/>
              </a:lnSpc>
            </a:pPr>
            <a:r>
              <a:rPr lang="en-US" sz="4400" spc="-145" dirty="0">
                <a:solidFill>
                  <a:srgbClr val="404040"/>
                </a:solidFill>
                <a:latin typeface="나눔바른고딕"/>
              </a:rPr>
              <a:t>- API On-Line</a:t>
            </a:r>
            <a:r>
              <a:rPr lang="ko-KR" altLang="en-US" sz="4400" spc="-145" dirty="0">
                <a:solidFill>
                  <a:srgbClr val="404040"/>
                </a:solidFill>
                <a:latin typeface="나눔바른고딕"/>
              </a:rPr>
              <a:t> 매뉴얼</a:t>
            </a:r>
            <a:endParaRPr lang="en-US" sz="4400" b="0" strike="noStrike" spc="-1" dirty="0">
              <a:latin typeface="Times New Roman"/>
            </a:endParaRPr>
          </a:p>
        </p:txBody>
      </p:sp>
      <p:sp>
        <p:nvSpPr>
          <p:cNvPr id="255" name="CustomShape 3"/>
          <p:cNvSpPr/>
          <p:nvPr/>
        </p:nvSpPr>
        <p:spPr>
          <a:xfrm>
            <a:off x="5970500" y="6202914"/>
            <a:ext cx="2839320" cy="499889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r>
              <a:rPr lang="en-US" sz="1200" b="0" strike="noStrike" spc="-1" dirty="0">
                <a:solidFill>
                  <a:srgbClr val="808080"/>
                </a:solidFill>
                <a:latin typeface="나눔바른고딕"/>
                <a:ea typeface="나눔바른고딕"/>
              </a:rPr>
              <a:t>기술연구소</a:t>
            </a:r>
            <a:endParaRPr lang="en-US" sz="1200" b="0" strike="noStrike" spc="-1" dirty="0">
              <a:latin typeface="Times New Roman"/>
            </a:endParaRPr>
          </a:p>
          <a:p>
            <a:pPr algn="r">
              <a:lnSpc>
                <a:spcPct val="100000"/>
              </a:lnSpc>
            </a:pPr>
            <a:r>
              <a:rPr lang="en-US" sz="1200" b="0" strike="noStrike" spc="-1" dirty="0">
                <a:solidFill>
                  <a:srgbClr val="808080"/>
                </a:solidFill>
                <a:latin typeface="나눔바른고딕"/>
                <a:ea typeface="나눔바른고딕"/>
              </a:rPr>
              <a:t>2024 04</a:t>
            </a:r>
            <a:endParaRPr lang="en-US" sz="1200" b="0" strike="noStrike" spc="-1" dirty="0">
              <a:latin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6" name="Group 1"/>
          <p:cNvGrpSpPr/>
          <p:nvPr/>
        </p:nvGrpSpPr>
        <p:grpSpPr>
          <a:xfrm>
            <a:off x="1234516" y="1653882"/>
            <a:ext cx="6722280" cy="495360"/>
            <a:chOff x="1214280" y="2162160"/>
            <a:chExt cx="6722280" cy="495360"/>
          </a:xfrm>
        </p:grpSpPr>
        <p:sp>
          <p:nvSpPr>
            <p:cNvPr id="257" name="Line 2"/>
            <p:cNvSpPr/>
            <p:nvPr/>
          </p:nvSpPr>
          <p:spPr>
            <a:xfrm>
              <a:off x="1214280" y="2162160"/>
              <a:ext cx="6715080" cy="360"/>
            </a:xfrm>
            <a:prstGeom prst="line">
              <a:avLst/>
            </a:prstGeom>
            <a:ln w="19080">
              <a:solidFill>
                <a:schemeClr val="accent3">
                  <a:lumMod val="60000"/>
                  <a:lumOff val="4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258" name="Line 3"/>
            <p:cNvSpPr/>
            <p:nvPr/>
          </p:nvSpPr>
          <p:spPr>
            <a:xfrm>
              <a:off x="1214280" y="2657160"/>
              <a:ext cx="6715080" cy="360"/>
            </a:xfrm>
            <a:prstGeom prst="line">
              <a:avLst/>
            </a:prstGeom>
            <a:ln w="19080">
              <a:solidFill>
                <a:schemeClr val="accent3">
                  <a:lumMod val="60000"/>
                  <a:lumOff val="4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259" name="CustomShape 4"/>
            <p:cNvSpPr/>
            <p:nvPr/>
          </p:nvSpPr>
          <p:spPr>
            <a:xfrm>
              <a:off x="1265760" y="2253226"/>
              <a:ext cx="426240" cy="30312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/>
            <a:lstStyle/>
            <a:p>
              <a:pPr>
                <a:lnSpc>
                  <a:spcPct val="100000"/>
                </a:lnSpc>
              </a:pPr>
              <a:r>
                <a:rPr lang="en-US" sz="1400" b="1" strike="noStrike" spc="-1" dirty="0">
                  <a:solidFill>
                    <a:srgbClr val="404040"/>
                  </a:solidFill>
                  <a:latin typeface="Calibri"/>
                  <a:ea typeface="DejaVu Sans"/>
                </a:rPr>
                <a:t>01</a:t>
              </a:r>
              <a:endParaRPr lang="en-US" sz="1400" b="0" strike="noStrike" spc="-1" dirty="0">
                <a:latin typeface="Times New Roman"/>
              </a:endParaRPr>
            </a:p>
          </p:txBody>
        </p:sp>
        <p:sp>
          <p:nvSpPr>
            <p:cNvPr id="260" name="CustomShape 5"/>
            <p:cNvSpPr/>
            <p:nvPr/>
          </p:nvSpPr>
          <p:spPr>
            <a:xfrm>
              <a:off x="1695600" y="2240626"/>
              <a:ext cx="5562000" cy="33336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/>
            <a:lstStyle/>
            <a:p>
              <a:pPr>
                <a:lnSpc>
                  <a:spcPct val="100000"/>
                </a:lnSpc>
              </a:pPr>
              <a:r>
                <a:rPr lang="en-US" altLang="ko-KR" sz="1600" spc="-145" dirty="0">
                  <a:solidFill>
                    <a:srgbClr val="404040"/>
                  </a:solidFill>
                  <a:latin typeface="나눔바른고딕"/>
                </a:rPr>
                <a:t>API On-Line </a:t>
              </a:r>
              <a:r>
                <a:rPr lang="ko-KR" altLang="en-US" sz="1600" spc="-145" dirty="0">
                  <a:solidFill>
                    <a:srgbClr val="404040"/>
                  </a:solidFill>
                  <a:latin typeface="나눔바른고딕"/>
                </a:rPr>
                <a:t>매뉴얼 </a:t>
              </a:r>
              <a:r>
                <a:rPr lang="ko-KR" altLang="en-US" sz="1600" b="0" strike="noStrike" spc="-1" dirty="0">
                  <a:solidFill>
                    <a:srgbClr val="404040"/>
                  </a:solidFill>
                  <a:latin typeface="나눔고딕 ExtraBold"/>
                </a:rPr>
                <a:t>개요</a:t>
              </a:r>
              <a:endParaRPr lang="en-US" sz="1600" b="0" strike="noStrike" spc="-1" dirty="0">
                <a:latin typeface="Times New Roman"/>
              </a:endParaRPr>
            </a:p>
          </p:txBody>
        </p:sp>
        <p:sp>
          <p:nvSpPr>
            <p:cNvPr id="261" name="CustomShape 6"/>
            <p:cNvSpPr/>
            <p:nvPr/>
          </p:nvSpPr>
          <p:spPr>
            <a:xfrm>
              <a:off x="7682760" y="2270160"/>
              <a:ext cx="253800" cy="30312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/>
            <a:lstStyle/>
            <a:p>
              <a:pPr algn="r">
                <a:lnSpc>
                  <a:spcPct val="100000"/>
                </a:lnSpc>
              </a:pPr>
              <a:r>
                <a:rPr lang="en-US" sz="1400" b="1" strike="noStrike" spc="-1" dirty="0">
                  <a:solidFill>
                    <a:srgbClr val="808080"/>
                  </a:solidFill>
                  <a:latin typeface="Calibri"/>
                  <a:ea typeface="DejaVu Sans"/>
                </a:rPr>
                <a:t>-</a:t>
              </a:r>
              <a:endParaRPr lang="en-US" sz="1400" b="0" strike="noStrike" spc="-1" dirty="0">
                <a:latin typeface="Times New Roman"/>
              </a:endParaRPr>
            </a:p>
          </p:txBody>
        </p:sp>
      </p:grpSp>
      <p:grpSp>
        <p:nvGrpSpPr>
          <p:cNvPr id="262" name="Group 7"/>
          <p:cNvGrpSpPr/>
          <p:nvPr/>
        </p:nvGrpSpPr>
        <p:grpSpPr>
          <a:xfrm>
            <a:off x="1214280" y="2191577"/>
            <a:ext cx="6722280" cy="400320"/>
            <a:chOff x="1214280" y="2753640"/>
            <a:chExt cx="6722280" cy="400320"/>
          </a:xfrm>
        </p:grpSpPr>
        <p:sp>
          <p:nvSpPr>
            <p:cNvPr id="263" name="Line 8"/>
            <p:cNvSpPr/>
            <p:nvPr/>
          </p:nvSpPr>
          <p:spPr>
            <a:xfrm>
              <a:off x="1214280" y="3153600"/>
              <a:ext cx="6715080" cy="360"/>
            </a:xfrm>
            <a:prstGeom prst="line">
              <a:avLst/>
            </a:prstGeom>
            <a:ln w="19080">
              <a:solidFill>
                <a:schemeClr val="accent3">
                  <a:lumMod val="60000"/>
                  <a:lumOff val="4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264" name="CustomShape 9"/>
            <p:cNvSpPr/>
            <p:nvPr/>
          </p:nvSpPr>
          <p:spPr>
            <a:xfrm>
              <a:off x="1265760" y="2766600"/>
              <a:ext cx="426240" cy="30312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/>
            <a:lstStyle/>
            <a:p>
              <a:pPr>
                <a:lnSpc>
                  <a:spcPct val="100000"/>
                </a:lnSpc>
              </a:pPr>
              <a:r>
                <a:rPr lang="en-US" sz="1400" b="1" strike="noStrike" spc="-1" dirty="0">
                  <a:solidFill>
                    <a:srgbClr val="404040"/>
                  </a:solidFill>
                  <a:latin typeface="Calibri"/>
                  <a:ea typeface="DejaVu Sans"/>
                </a:rPr>
                <a:t>02</a:t>
              </a:r>
              <a:endParaRPr lang="en-US" sz="1400" b="0" strike="noStrike" spc="-1" dirty="0">
                <a:latin typeface="Times New Roman"/>
              </a:endParaRPr>
            </a:p>
          </p:txBody>
        </p:sp>
        <p:sp>
          <p:nvSpPr>
            <p:cNvPr id="265" name="CustomShape 10"/>
            <p:cNvSpPr/>
            <p:nvPr/>
          </p:nvSpPr>
          <p:spPr>
            <a:xfrm>
              <a:off x="1695600" y="2753640"/>
              <a:ext cx="5562000" cy="33336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/>
            <a:lstStyle/>
            <a:p>
              <a:pPr>
                <a:lnSpc>
                  <a:spcPct val="100000"/>
                </a:lnSpc>
              </a:pPr>
              <a:r>
                <a:rPr lang="en-US" altLang="ko-KR" sz="1600" spc="-145" dirty="0">
                  <a:solidFill>
                    <a:srgbClr val="404040"/>
                  </a:solidFill>
                  <a:latin typeface="나눔바른고딕"/>
                </a:rPr>
                <a:t>API On-Line </a:t>
              </a:r>
              <a:r>
                <a:rPr lang="ko-KR" altLang="en-US" sz="1600" spc="-145" dirty="0">
                  <a:solidFill>
                    <a:srgbClr val="404040"/>
                  </a:solidFill>
                  <a:latin typeface="나눔바른고딕"/>
                </a:rPr>
                <a:t>매뉴얼 시연</a:t>
              </a:r>
              <a:endParaRPr lang="en-US" sz="1600" b="0" strike="noStrike" spc="-1" dirty="0">
                <a:latin typeface="Times New Roman"/>
              </a:endParaRPr>
            </a:p>
          </p:txBody>
        </p:sp>
        <p:sp>
          <p:nvSpPr>
            <p:cNvPr id="266" name="CustomShape 11"/>
            <p:cNvSpPr/>
            <p:nvPr/>
          </p:nvSpPr>
          <p:spPr>
            <a:xfrm>
              <a:off x="7682760" y="2766600"/>
              <a:ext cx="253800" cy="30312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/>
            <a:lstStyle/>
            <a:p>
              <a:pPr algn="r">
                <a:lnSpc>
                  <a:spcPct val="100000"/>
                </a:lnSpc>
              </a:pPr>
              <a:r>
                <a:rPr lang="en-US" sz="1400" b="1" strike="noStrike" spc="-1" dirty="0">
                  <a:solidFill>
                    <a:srgbClr val="808080"/>
                  </a:solidFill>
                  <a:latin typeface="Calibri"/>
                  <a:ea typeface="DejaVu Sans"/>
                </a:rPr>
                <a:t>-</a:t>
              </a:r>
              <a:endParaRPr lang="en-US" sz="1400" b="0" strike="noStrike" spc="-1" dirty="0">
                <a:latin typeface="Times New Roman"/>
              </a:endParaRPr>
            </a:p>
          </p:txBody>
        </p:sp>
      </p:grpSp>
      <p:sp>
        <p:nvSpPr>
          <p:cNvPr id="267" name="CustomShape 12"/>
          <p:cNvSpPr/>
          <p:nvPr/>
        </p:nvSpPr>
        <p:spPr>
          <a:xfrm>
            <a:off x="1695600" y="2688017"/>
            <a:ext cx="5562000" cy="333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altLang="ko-KR" sz="1600" spc="-145" dirty="0">
                <a:solidFill>
                  <a:srgbClr val="404040"/>
                </a:solidFill>
                <a:latin typeface="나눔바른고딕"/>
              </a:rPr>
              <a:t>API On-Line </a:t>
            </a:r>
            <a:r>
              <a:rPr lang="ko-KR" altLang="en-US" sz="1600" spc="-145" dirty="0">
                <a:solidFill>
                  <a:srgbClr val="404040"/>
                </a:solidFill>
                <a:latin typeface="나눔바른고딕"/>
              </a:rPr>
              <a:t>매뉴얼 구성</a:t>
            </a:r>
            <a:endParaRPr lang="en-US" altLang="ko-KR" sz="1600" spc="-1" dirty="0">
              <a:latin typeface="Times New Roman"/>
            </a:endParaRPr>
          </a:p>
        </p:txBody>
      </p:sp>
      <p:grpSp>
        <p:nvGrpSpPr>
          <p:cNvPr id="268" name="Group 13"/>
          <p:cNvGrpSpPr/>
          <p:nvPr/>
        </p:nvGrpSpPr>
        <p:grpSpPr>
          <a:xfrm>
            <a:off x="1214280" y="2700617"/>
            <a:ext cx="6722280" cy="387360"/>
            <a:chOff x="1214280" y="3262680"/>
            <a:chExt cx="6722280" cy="387360"/>
          </a:xfrm>
        </p:grpSpPr>
        <p:sp>
          <p:nvSpPr>
            <p:cNvPr id="269" name="Line 14"/>
            <p:cNvSpPr/>
            <p:nvPr/>
          </p:nvSpPr>
          <p:spPr>
            <a:xfrm>
              <a:off x="1214280" y="3649680"/>
              <a:ext cx="6715080" cy="360"/>
            </a:xfrm>
            <a:prstGeom prst="line">
              <a:avLst/>
            </a:prstGeom>
            <a:ln w="19080">
              <a:solidFill>
                <a:schemeClr val="accent3">
                  <a:lumMod val="60000"/>
                  <a:lumOff val="4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270" name="CustomShape 15"/>
            <p:cNvSpPr/>
            <p:nvPr/>
          </p:nvSpPr>
          <p:spPr>
            <a:xfrm>
              <a:off x="1265760" y="3262680"/>
              <a:ext cx="426240" cy="30312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/>
            <a:lstStyle/>
            <a:p>
              <a:pPr>
                <a:lnSpc>
                  <a:spcPct val="100000"/>
                </a:lnSpc>
              </a:pPr>
              <a:r>
                <a:rPr lang="en-US" sz="1400" b="1" strike="noStrike" spc="-1" dirty="0">
                  <a:solidFill>
                    <a:srgbClr val="404040"/>
                  </a:solidFill>
                  <a:latin typeface="Calibri"/>
                  <a:ea typeface="DejaVu Sans"/>
                </a:rPr>
                <a:t>03</a:t>
              </a:r>
              <a:endParaRPr lang="en-US" sz="1400" b="0" strike="noStrike" spc="-1" dirty="0">
                <a:latin typeface="Times New Roman"/>
              </a:endParaRPr>
            </a:p>
          </p:txBody>
        </p:sp>
        <p:sp>
          <p:nvSpPr>
            <p:cNvPr id="271" name="CustomShape 16"/>
            <p:cNvSpPr/>
            <p:nvPr/>
          </p:nvSpPr>
          <p:spPr>
            <a:xfrm>
              <a:off x="7682760" y="3262680"/>
              <a:ext cx="253800" cy="30312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/>
            <a:lstStyle/>
            <a:p>
              <a:pPr algn="r">
                <a:lnSpc>
                  <a:spcPct val="100000"/>
                </a:lnSpc>
              </a:pPr>
              <a:r>
                <a:rPr lang="en-US" sz="1400" b="1" strike="noStrike" spc="-1" dirty="0">
                  <a:solidFill>
                    <a:srgbClr val="808080"/>
                  </a:solidFill>
                  <a:latin typeface="Calibri"/>
                  <a:ea typeface="DejaVu Sans"/>
                </a:rPr>
                <a:t>-</a:t>
              </a:r>
              <a:endParaRPr lang="en-US" sz="1400" b="0" strike="noStrike" spc="-1" dirty="0">
                <a:latin typeface="Times New Roman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CustomShape 1"/>
          <p:cNvSpPr/>
          <p:nvPr/>
        </p:nvSpPr>
        <p:spPr>
          <a:xfrm>
            <a:off x="4071960" y="1819440"/>
            <a:ext cx="1024920" cy="592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n-US" sz="3300" b="1" strike="noStrike" spc="-1" dirty="0">
                <a:solidFill>
                  <a:srgbClr val="FFFFFF"/>
                </a:solidFill>
                <a:latin typeface="미드본고딕L"/>
                <a:ea typeface="미드본고딕L"/>
              </a:rPr>
              <a:t>01</a:t>
            </a:r>
            <a:endParaRPr lang="en-US" sz="3300" b="0" strike="noStrike" spc="-1" dirty="0">
              <a:latin typeface="Times New Roman"/>
            </a:endParaRPr>
          </a:p>
        </p:txBody>
      </p:sp>
      <p:grpSp>
        <p:nvGrpSpPr>
          <p:cNvPr id="283" name="Group 2"/>
          <p:cNvGrpSpPr/>
          <p:nvPr/>
        </p:nvGrpSpPr>
        <p:grpSpPr>
          <a:xfrm>
            <a:off x="755280" y="4337280"/>
            <a:ext cx="7942680" cy="1920907"/>
            <a:chOff x="755280" y="4337280"/>
            <a:chExt cx="7942680" cy="2182320"/>
          </a:xfrm>
        </p:grpSpPr>
        <p:sp>
          <p:nvSpPr>
            <p:cNvPr id="284" name="CustomShape 3"/>
            <p:cNvSpPr/>
            <p:nvPr/>
          </p:nvSpPr>
          <p:spPr>
            <a:xfrm>
              <a:off x="1292040" y="4337280"/>
              <a:ext cx="6746400" cy="2182320"/>
            </a:xfrm>
            <a:prstGeom prst="rect">
              <a:avLst/>
            </a:prstGeom>
            <a:solidFill>
              <a:srgbClr val="FFFFFF">
                <a:alpha val="20000"/>
              </a:srgb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285" name="CustomShape 4"/>
            <p:cNvSpPr/>
            <p:nvPr/>
          </p:nvSpPr>
          <p:spPr>
            <a:xfrm>
              <a:off x="1721520" y="4475880"/>
              <a:ext cx="5887800" cy="1904400"/>
            </a:xfrm>
            <a:prstGeom prst="rect">
              <a:avLst/>
            </a:prstGeom>
            <a:solidFill>
              <a:srgbClr val="FFFFFF">
                <a:alpha val="20000"/>
              </a:srgb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288" name="CustomShape 7"/>
            <p:cNvSpPr/>
            <p:nvPr/>
          </p:nvSpPr>
          <p:spPr>
            <a:xfrm>
              <a:off x="755280" y="5197076"/>
              <a:ext cx="7942680" cy="725551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/>
            <a:lstStyle/>
            <a:p>
              <a:pPr algn="ctr">
                <a:lnSpc>
                  <a:spcPct val="100000"/>
                </a:lnSpc>
              </a:pPr>
              <a:r>
                <a:rPr lang="ko-KR" altLang="en-US" sz="1600" spc="596" dirty="0">
                  <a:solidFill>
                    <a:srgbClr val="FFFFFF"/>
                  </a:solidFill>
                  <a:latin typeface="나눔고딕 ExtraBold"/>
                </a:rPr>
                <a:t>개발을 수월하게 만들어주는 소스 매뉴얼</a:t>
              </a:r>
              <a:endParaRPr lang="en-US" sz="1600" b="0" strike="noStrike" spc="-1" dirty="0">
                <a:latin typeface="Times New Roman"/>
              </a:endParaRPr>
            </a:p>
          </p:txBody>
        </p:sp>
      </p:grpSp>
      <p:sp>
        <p:nvSpPr>
          <p:cNvPr id="289" name="CustomShape 8"/>
          <p:cNvSpPr/>
          <p:nvPr/>
        </p:nvSpPr>
        <p:spPr>
          <a:xfrm>
            <a:off x="0" y="2584080"/>
            <a:ext cx="9143280" cy="638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n-US" altLang="ko-KR" sz="3600" b="1" spc="-1" dirty="0">
                <a:solidFill>
                  <a:srgbClr val="FFFFFF"/>
                </a:solidFill>
                <a:latin typeface="나눔고딕 ExtraBold"/>
              </a:rPr>
              <a:t>API On-Line </a:t>
            </a:r>
            <a:r>
              <a:rPr lang="ko-KR" altLang="en-US" sz="3600" b="1" spc="-1" dirty="0">
                <a:solidFill>
                  <a:srgbClr val="FFFFFF"/>
                </a:solidFill>
                <a:latin typeface="나눔고딕 ExtraBold"/>
              </a:rPr>
              <a:t>매뉴얼개요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CustomShape 1"/>
          <p:cNvSpPr/>
          <p:nvPr/>
        </p:nvSpPr>
        <p:spPr>
          <a:xfrm>
            <a:off x="295200" y="456120"/>
            <a:ext cx="8374680" cy="384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 fontScale="92500" lnSpcReduction="20000"/>
          </a:bodyPr>
          <a:lstStyle/>
          <a:p>
            <a:pPr>
              <a:lnSpc>
                <a:spcPct val="90000"/>
              </a:lnSpc>
              <a:spcBef>
                <a:spcPts val="1001"/>
              </a:spcBef>
            </a:pPr>
            <a:r>
              <a:rPr lang="en-US" altLang="ko-KR" sz="2800" b="1" spc="-1" dirty="0">
                <a:solidFill>
                  <a:srgbClr val="404040"/>
                </a:solidFill>
                <a:latin typeface="나눔고딕 ExtraBold"/>
              </a:rPr>
              <a:t>API On-Line </a:t>
            </a:r>
            <a:r>
              <a:rPr lang="ko-KR" altLang="en-US" sz="2800" b="1" spc="-1" dirty="0">
                <a:solidFill>
                  <a:srgbClr val="404040"/>
                </a:solidFill>
                <a:latin typeface="나눔고딕 ExtraBold"/>
              </a:rPr>
              <a:t>매뉴얼 개요</a:t>
            </a:r>
            <a:endParaRPr lang="en-US" sz="2800" b="0" strike="noStrike" spc="-1" dirty="0">
              <a:latin typeface="Times New Roman"/>
            </a:endParaRPr>
          </a:p>
        </p:txBody>
      </p:sp>
      <p:sp>
        <p:nvSpPr>
          <p:cNvPr id="291" name="CustomShape 2"/>
          <p:cNvSpPr/>
          <p:nvPr/>
        </p:nvSpPr>
        <p:spPr>
          <a:xfrm>
            <a:off x="6505560" y="19080"/>
            <a:ext cx="2164320" cy="251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/>
          </a:bodyPr>
          <a:lstStyle/>
          <a:p>
            <a:pPr>
              <a:lnSpc>
                <a:spcPct val="90000"/>
              </a:lnSpc>
              <a:spcBef>
                <a:spcPts val="1001"/>
              </a:spcBef>
            </a:pPr>
            <a:r>
              <a:rPr lang="en-US" altLang="ko-KR" sz="1000" b="1" spc="-1" dirty="0">
                <a:solidFill>
                  <a:srgbClr val="D9D9D9"/>
                </a:solidFill>
                <a:latin typeface="나눔바른고딕"/>
              </a:rPr>
              <a:t>API On-Line </a:t>
            </a:r>
            <a:r>
              <a:rPr lang="ko-KR" altLang="en-US" sz="1000" b="1" spc="-1" dirty="0">
                <a:solidFill>
                  <a:srgbClr val="D9D9D9"/>
                </a:solidFill>
                <a:latin typeface="나눔바른고딕"/>
              </a:rPr>
              <a:t>매뉴얼</a:t>
            </a:r>
            <a:endParaRPr lang="en-US" sz="1000" b="0" strike="noStrike" spc="-1" dirty="0">
              <a:latin typeface="Times New Roman"/>
            </a:endParaRPr>
          </a:p>
        </p:txBody>
      </p:sp>
      <p:sp>
        <p:nvSpPr>
          <p:cNvPr id="292" name="CustomShape 3"/>
          <p:cNvSpPr/>
          <p:nvPr/>
        </p:nvSpPr>
        <p:spPr>
          <a:xfrm>
            <a:off x="6985080" y="6356520"/>
            <a:ext cx="2056680" cy="364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grpSp>
        <p:nvGrpSpPr>
          <p:cNvPr id="3" name="그룹 2">
            <a:extLst>
              <a:ext uri="{FF2B5EF4-FFF2-40B4-BE49-F238E27FC236}">
                <a16:creationId xmlns:a16="http://schemas.microsoft.com/office/drawing/2014/main" id="{7EBF8E30-7286-44E7-8304-945EF73C1C56}"/>
              </a:ext>
            </a:extLst>
          </p:cNvPr>
          <p:cNvGrpSpPr/>
          <p:nvPr/>
        </p:nvGrpSpPr>
        <p:grpSpPr>
          <a:xfrm>
            <a:off x="509461" y="2300693"/>
            <a:ext cx="7223750" cy="1957798"/>
            <a:chOff x="508762" y="1175492"/>
            <a:chExt cx="6476317" cy="1957798"/>
          </a:xfrm>
        </p:grpSpPr>
        <p:grpSp>
          <p:nvGrpSpPr>
            <p:cNvPr id="23" name="Group 12">
              <a:extLst>
                <a:ext uri="{FF2B5EF4-FFF2-40B4-BE49-F238E27FC236}">
                  <a16:creationId xmlns:a16="http://schemas.microsoft.com/office/drawing/2014/main" id="{3AA69D80-5122-49DF-A487-516D3DE25979}"/>
                </a:ext>
              </a:extLst>
            </p:cNvPr>
            <p:cNvGrpSpPr/>
            <p:nvPr/>
          </p:nvGrpSpPr>
          <p:grpSpPr>
            <a:xfrm>
              <a:off x="508762" y="1175492"/>
              <a:ext cx="3522037" cy="366120"/>
              <a:chOff x="2437016" y="3652953"/>
              <a:chExt cx="2352063" cy="366120"/>
            </a:xfrm>
          </p:grpSpPr>
          <p:sp>
            <p:nvSpPr>
              <p:cNvPr id="24" name="CustomShape 13">
                <a:extLst>
                  <a:ext uri="{FF2B5EF4-FFF2-40B4-BE49-F238E27FC236}">
                    <a16:creationId xmlns:a16="http://schemas.microsoft.com/office/drawing/2014/main" id="{1CE4E08E-32A9-4C9B-8035-058548720BBD}"/>
                  </a:ext>
                </a:extLst>
              </p:cNvPr>
              <p:cNvSpPr/>
              <p:nvPr/>
            </p:nvSpPr>
            <p:spPr>
              <a:xfrm>
                <a:off x="2620999" y="3754080"/>
                <a:ext cx="2168080" cy="213480"/>
              </a:xfrm>
              <a:prstGeom prst="rect">
                <a:avLst/>
              </a:prstGeom>
              <a:noFill/>
              <a:ln w="936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0" tIns="0" rIns="0" bIns="0" anchor="ctr"/>
              <a:lstStyle/>
              <a:p>
                <a:pPr>
                  <a:lnSpc>
                    <a:spcPct val="100000"/>
                  </a:lnSpc>
                </a:pPr>
                <a:r>
                  <a:rPr lang="en-US" sz="1400" b="1" strike="noStrike" spc="-1" dirty="0">
                    <a:solidFill>
                      <a:srgbClr val="A91F24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 </a:t>
                </a:r>
                <a:r>
                  <a:rPr lang="en-US" altLang="ko-KR" sz="1400" b="1" spc="-1" dirty="0">
                    <a:solidFill>
                      <a:srgbClr val="A91F24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API </a:t>
                </a:r>
                <a:r>
                  <a:rPr lang="ko-KR" altLang="en-US" sz="1400" b="1" spc="-1" dirty="0">
                    <a:solidFill>
                      <a:srgbClr val="A91F24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매뉴얼 </a:t>
                </a:r>
                <a:r>
                  <a:rPr lang="ko-KR" altLang="en-US" sz="1400" b="1" strike="noStrike" spc="-1" dirty="0">
                    <a:solidFill>
                      <a:srgbClr val="A91F24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개발 배경 </a:t>
                </a:r>
                <a:endParaRPr lang="en-US" sz="1400" b="0" strike="noStrike" spc="-1" dirty="0">
                  <a:latin typeface="맑은 고딕" panose="020B0503020000020004" pitchFamily="50" charset="-127"/>
                  <a:ea typeface="맑은 고딕" panose="020B0503020000020004" pitchFamily="50" charset="-127"/>
                </a:endParaRPr>
              </a:p>
            </p:txBody>
          </p:sp>
          <p:sp>
            <p:nvSpPr>
              <p:cNvPr id="25" name="CustomShape 14">
                <a:extLst>
                  <a:ext uri="{FF2B5EF4-FFF2-40B4-BE49-F238E27FC236}">
                    <a16:creationId xmlns:a16="http://schemas.microsoft.com/office/drawing/2014/main" id="{C46EE6AB-3AF1-4851-9C74-1EFACBFF0BA6}"/>
                  </a:ext>
                </a:extLst>
              </p:cNvPr>
              <p:cNvSpPr/>
              <p:nvPr/>
            </p:nvSpPr>
            <p:spPr>
              <a:xfrm>
                <a:off x="2437016" y="3652953"/>
                <a:ext cx="603720" cy="366120"/>
              </a:xfrm>
              <a:prstGeom prst="rect">
                <a:avLst/>
              </a:prstGeom>
              <a:noFill/>
              <a:ln w="936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0" tIns="0" rIns="0" bIns="0" anchor="ctr"/>
              <a:lstStyle/>
              <a:p>
                <a:pPr>
                  <a:lnSpc>
                    <a:spcPct val="100000"/>
                  </a:lnSpc>
                </a:pPr>
                <a:r>
                  <a:rPr lang="en-US" sz="2000" b="1" strike="noStrike" spc="-1" dirty="0">
                    <a:solidFill>
                      <a:srgbClr val="A6A6A6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02</a:t>
                </a:r>
                <a:endParaRPr lang="en-US" sz="2000" b="0" strike="noStrike" spc="-1" dirty="0">
                  <a:latin typeface="맑은 고딕" panose="020B0503020000020004" pitchFamily="50" charset="-127"/>
                  <a:ea typeface="맑은 고딕" panose="020B0503020000020004" pitchFamily="50" charset="-127"/>
                </a:endParaRPr>
              </a:p>
            </p:txBody>
          </p:sp>
        </p:grpSp>
        <p:sp>
          <p:nvSpPr>
            <p:cNvPr id="26" name="CustomShape 15">
              <a:extLst>
                <a:ext uri="{FF2B5EF4-FFF2-40B4-BE49-F238E27FC236}">
                  <a16:creationId xmlns:a16="http://schemas.microsoft.com/office/drawing/2014/main" id="{A5AFD6AB-18CC-42BF-BA51-32E6902AAF11}"/>
                </a:ext>
              </a:extLst>
            </p:cNvPr>
            <p:cNvSpPr/>
            <p:nvPr/>
          </p:nvSpPr>
          <p:spPr>
            <a:xfrm>
              <a:off x="784262" y="1490099"/>
              <a:ext cx="6200817" cy="1643191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/>
            <a:lstStyle/>
            <a:p>
              <a:pPr>
                <a:lnSpc>
                  <a:spcPct val="150000"/>
                </a:lnSpc>
                <a:spcAft>
                  <a:spcPts val="201"/>
                </a:spcAft>
              </a:pPr>
              <a:r>
                <a:rPr lang="ko-KR" altLang="en-US" sz="1000" b="1" spc="-1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▷ </a:t>
              </a:r>
              <a:r>
                <a:rPr lang="en-US" altLang="ko-KR" sz="1000" b="1" spc="-1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AUD</a:t>
              </a:r>
              <a:r>
                <a:rPr lang="ko-KR" altLang="en-US" sz="1000" b="1" spc="-1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에서 사용하는 </a:t>
              </a:r>
              <a:r>
                <a:rPr lang="en-US" altLang="ko-KR" sz="1000" b="1" spc="-1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API </a:t>
              </a:r>
              <a:r>
                <a:rPr lang="ko-KR" altLang="en-US" sz="1000" b="1" spc="-1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관리의 부재</a:t>
              </a:r>
              <a:endParaRPr lang="en-US" altLang="ko-KR" sz="1000" b="1" strike="noStrike" spc="-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pPr>
                <a:lnSpc>
                  <a:spcPct val="150000"/>
                </a:lnSpc>
                <a:spcAft>
                  <a:spcPts val="201"/>
                </a:spcAft>
              </a:pPr>
              <a:r>
                <a:rPr lang="en-US" altLang="ko-KR" sz="1000" spc="-1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    - </a:t>
              </a:r>
              <a:r>
                <a:rPr lang="ko-KR" altLang="en-US" sz="1000" spc="-1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지금까지 제품에 사용되는 </a:t>
              </a:r>
              <a:r>
                <a:rPr lang="en-US" altLang="ko-KR" sz="1000" spc="-1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API</a:t>
              </a:r>
              <a:r>
                <a:rPr lang="ko-KR" altLang="en-US" sz="1000" spc="-1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들은 </a:t>
              </a:r>
              <a:r>
                <a:rPr lang="en-US" altLang="ko-KR" sz="1000" spc="-1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XML</a:t>
              </a:r>
              <a:r>
                <a:rPr lang="ko-KR" altLang="en-US" sz="1000" spc="-1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로만 관리되어져서 효율적으로 관리하기 어려움</a:t>
              </a:r>
              <a:endParaRPr lang="en-US" sz="1000" b="0" strike="noStrike" spc="-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pPr>
                <a:lnSpc>
                  <a:spcPct val="150000"/>
                </a:lnSpc>
                <a:spcAft>
                  <a:spcPts val="201"/>
                </a:spcAft>
              </a:pPr>
              <a:r>
                <a:rPr lang="ko-KR" altLang="en-US" sz="1000" b="1" spc="-1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▷ </a:t>
              </a:r>
              <a:r>
                <a:rPr lang="en-US" altLang="ko-KR" sz="1000" b="1" spc="-1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Script Editor</a:t>
              </a:r>
              <a:r>
                <a:rPr lang="ko-KR" altLang="en-US" sz="1000" b="1" spc="-1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에서 제공되는 </a:t>
              </a:r>
              <a:r>
                <a:rPr lang="en-US" altLang="ko-KR" sz="1000" b="1" spc="-1" dirty="0" err="1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Intellisense</a:t>
              </a:r>
              <a:r>
                <a:rPr lang="en-US" altLang="ko-KR" sz="1000" b="1" spc="-1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 </a:t>
              </a:r>
              <a:r>
                <a:rPr lang="ko-KR" altLang="en-US" sz="1000" b="1" spc="-1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만으로 부족한 개발 방식</a:t>
              </a:r>
              <a:endParaRPr lang="en-US" altLang="ko-KR" sz="1000" b="1" spc="-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pPr>
                <a:lnSpc>
                  <a:spcPct val="150000"/>
                </a:lnSpc>
                <a:spcAft>
                  <a:spcPts val="201"/>
                </a:spcAft>
              </a:pPr>
              <a:r>
                <a:rPr lang="en-US" altLang="ko-KR" sz="1000" spc="-1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    - </a:t>
              </a:r>
              <a:r>
                <a:rPr lang="ko-KR" altLang="en-US" sz="1000" spc="-1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파라메터와 결과만 가지고 개발하기에는 개발자의 의도나 연계되어 있는 구조를 알기 어려움</a:t>
              </a:r>
              <a:endParaRPr lang="en-US" altLang="ko-KR" sz="1000" spc="-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pPr>
                <a:lnSpc>
                  <a:spcPct val="150000"/>
                </a:lnSpc>
                <a:spcAft>
                  <a:spcPts val="201"/>
                </a:spcAft>
              </a:pPr>
              <a:r>
                <a:rPr lang="ko-KR" altLang="en-US" sz="1000" b="1" spc="-1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▷ </a:t>
              </a:r>
              <a:r>
                <a:rPr lang="en-US" altLang="ko-KR" sz="1000" b="1" spc="-1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API</a:t>
              </a:r>
              <a:r>
                <a:rPr lang="ko-KR" altLang="en-US" sz="1000" b="1" spc="-1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 기능에 대한 문서 부재</a:t>
              </a:r>
              <a:endParaRPr lang="en-US" altLang="ko-KR" sz="1000" b="1" spc="-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pPr>
                <a:lnSpc>
                  <a:spcPct val="150000"/>
                </a:lnSpc>
                <a:spcAft>
                  <a:spcPts val="201"/>
                </a:spcAft>
              </a:pPr>
              <a:r>
                <a:rPr lang="en-US" altLang="ko-KR" sz="1000" spc="-1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    - </a:t>
              </a:r>
              <a:r>
                <a:rPr lang="ko-KR" altLang="en-US" sz="1000" spc="-1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해당 </a:t>
              </a:r>
              <a:r>
                <a:rPr lang="en-US" altLang="ko-KR" sz="1000" spc="-1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API</a:t>
              </a:r>
              <a:r>
                <a:rPr lang="ko-KR" altLang="en-US" sz="1000" spc="-1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에 대한 내용을 알고 싶을 때마다 </a:t>
              </a:r>
              <a:r>
                <a:rPr lang="en-US" altLang="ko-KR" sz="1000" spc="-1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Script Editor</a:t>
              </a:r>
              <a:r>
                <a:rPr lang="ko-KR" altLang="en-US" sz="1000" spc="-1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에서 해당 기능을 입력해보거나 </a:t>
              </a:r>
              <a:r>
                <a:rPr lang="en-US" altLang="ko-KR" sz="1000" spc="-1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XML</a:t>
              </a:r>
              <a:r>
                <a:rPr lang="ko-KR" altLang="en-US" sz="1000" spc="-1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을 직접 검색해야 함</a:t>
              </a:r>
              <a:endParaRPr lang="en-US" altLang="ko-KR" sz="1000" spc="-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grpSp>
        <p:nvGrpSpPr>
          <p:cNvPr id="2" name="그룹 1">
            <a:extLst>
              <a:ext uri="{FF2B5EF4-FFF2-40B4-BE49-F238E27FC236}">
                <a16:creationId xmlns:a16="http://schemas.microsoft.com/office/drawing/2014/main" id="{630EB0F1-F4F0-46F8-A0EF-C7F869DEAC5D}"/>
              </a:ext>
            </a:extLst>
          </p:cNvPr>
          <p:cNvGrpSpPr/>
          <p:nvPr/>
        </p:nvGrpSpPr>
        <p:grpSpPr>
          <a:xfrm>
            <a:off x="508762" y="4541699"/>
            <a:ext cx="6763238" cy="2059398"/>
            <a:chOff x="508762" y="3879608"/>
            <a:chExt cx="6763238" cy="2059398"/>
          </a:xfrm>
        </p:grpSpPr>
        <p:grpSp>
          <p:nvGrpSpPr>
            <p:cNvPr id="27" name="Group 12">
              <a:extLst>
                <a:ext uri="{FF2B5EF4-FFF2-40B4-BE49-F238E27FC236}">
                  <a16:creationId xmlns:a16="http://schemas.microsoft.com/office/drawing/2014/main" id="{F0358AF2-F541-4F42-BCDD-627FF1CD0271}"/>
                </a:ext>
              </a:extLst>
            </p:cNvPr>
            <p:cNvGrpSpPr/>
            <p:nvPr/>
          </p:nvGrpSpPr>
          <p:grpSpPr>
            <a:xfrm>
              <a:off x="508762" y="3879608"/>
              <a:ext cx="3522037" cy="366120"/>
              <a:chOff x="2437016" y="3652953"/>
              <a:chExt cx="2352063" cy="366120"/>
            </a:xfrm>
          </p:grpSpPr>
          <p:sp>
            <p:nvSpPr>
              <p:cNvPr id="28" name="CustomShape 13">
                <a:extLst>
                  <a:ext uri="{FF2B5EF4-FFF2-40B4-BE49-F238E27FC236}">
                    <a16:creationId xmlns:a16="http://schemas.microsoft.com/office/drawing/2014/main" id="{743C66BD-A50E-457B-B1B4-B7CB024B8989}"/>
                  </a:ext>
                </a:extLst>
              </p:cNvPr>
              <p:cNvSpPr/>
              <p:nvPr/>
            </p:nvSpPr>
            <p:spPr>
              <a:xfrm>
                <a:off x="2642699" y="3754080"/>
                <a:ext cx="2146380" cy="213480"/>
              </a:xfrm>
              <a:prstGeom prst="rect">
                <a:avLst/>
              </a:prstGeom>
              <a:noFill/>
              <a:ln w="936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0" tIns="0" rIns="0" bIns="0" anchor="ctr"/>
              <a:lstStyle/>
              <a:p>
                <a:pPr>
                  <a:lnSpc>
                    <a:spcPct val="100000"/>
                  </a:lnSpc>
                </a:pPr>
                <a:r>
                  <a:rPr lang="en-US" sz="1400" b="1" strike="noStrike" spc="-1" dirty="0">
                    <a:solidFill>
                      <a:srgbClr val="A91F24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 </a:t>
                </a:r>
                <a:r>
                  <a:rPr lang="en-US" altLang="ko-KR" sz="1400" b="1" spc="-1" dirty="0">
                    <a:solidFill>
                      <a:srgbClr val="A91F24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API </a:t>
                </a:r>
                <a:r>
                  <a:rPr lang="ko-KR" altLang="en-US" sz="1400" b="1" spc="-1" dirty="0">
                    <a:solidFill>
                      <a:srgbClr val="A91F24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매뉴얼 도입</a:t>
                </a:r>
                <a:r>
                  <a:rPr lang="ko-KR" altLang="en-US" sz="1400" b="1" strike="noStrike" spc="-1" dirty="0">
                    <a:solidFill>
                      <a:srgbClr val="A91F24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 효과 </a:t>
                </a:r>
                <a:endParaRPr lang="en-US" sz="1400" b="0" strike="noStrike" spc="-1" dirty="0">
                  <a:latin typeface="맑은 고딕" panose="020B0503020000020004" pitchFamily="50" charset="-127"/>
                  <a:ea typeface="맑은 고딕" panose="020B0503020000020004" pitchFamily="50" charset="-127"/>
                </a:endParaRPr>
              </a:p>
            </p:txBody>
          </p:sp>
          <p:sp>
            <p:nvSpPr>
              <p:cNvPr id="29" name="CustomShape 14">
                <a:extLst>
                  <a:ext uri="{FF2B5EF4-FFF2-40B4-BE49-F238E27FC236}">
                    <a16:creationId xmlns:a16="http://schemas.microsoft.com/office/drawing/2014/main" id="{A99ACD30-A660-4D34-B8B0-4176FF049B50}"/>
                  </a:ext>
                </a:extLst>
              </p:cNvPr>
              <p:cNvSpPr/>
              <p:nvPr/>
            </p:nvSpPr>
            <p:spPr>
              <a:xfrm>
                <a:off x="2437016" y="3652953"/>
                <a:ext cx="603720" cy="366120"/>
              </a:xfrm>
              <a:prstGeom prst="rect">
                <a:avLst/>
              </a:prstGeom>
              <a:noFill/>
              <a:ln w="936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0" tIns="0" rIns="0" bIns="0" anchor="ctr"/>
              <a:lstStyle/>
              <a:p>
                <a:pPr>
                  <a:lnSpc>
                    <a:spcPct val="100000"/>
                  </a:lnSpc>
                </a:pPr>
                <a:r>
                  <a:rPr lang="en-US" sz="2000" b="1" strike="noStrike" spc="-1" dirty="0">
                    <a:solidFill>
                      <a:srgbClr val="A6A6A6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03</a:t>
                </a:r>
                <a:endParaRPr lang="en-US" sz="2000" b="0" strike="noStrike" spc="-1" dirty="0">
                  <a:latin typeface="맑은 고딕" panose="020B0503020000020004" pitchFamily="50" charset="-127"/>
                  <a:ea typeface="맑은 고딕" panose="020B0503020000020004" pitchFamily="50" charset="-127"/>
                </a:endParaRPr>
              </a:p>
            </p:txBody>
          </p:sp>
        </p:grpSp>
        <p:sp>
          <p:nvSpPr>
            <p:cNvPr id="14" name="CustomShape 15">
              <a:extLst>
                <a:ext uri="{FF2B5EF4-FFF2-40B4-BE49-F238E27FC236}">
                  <a16:creationId xmlns:a16="http://schemas.microsoft.com/office/drawing/2014/main" id="{ECA32643-9577-4D81-911D-293708762A14}"/>
                </a:ext>
              </a:extLst>
            </p:cNvPr>
            <p:cNvSpPr/>
            <p:nvPr/>
          </p:nvSpPr>
          <p:spPr>
            <a:xfrm>
              <a:off x="784261" y="4194216"/>
              <a:ext cx="6487739" cy="174479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/>
            <a:lstStyle/>
            <a:p>
              <a:pPr>
                <a:lnSpc>
                  <a:spcPct val="150000"/>
                </a:lnSpc>
                <a:spcAft>
                  <a:spcPts val="201"/>
                </a:spcAft>
              </a:pPr>
              <a:r>
                <a:rPr lang="ko-KR" altLang="en-US" sz="1000" b="1" spc="-1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▷ 수월해진 </a:t>
              </a:r>
              <a:r>
                <a:rPr lang="en-US" altLang="ko-KR" sz="1000" b="1" spc="-1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API </a:t>
              </a:r>
              <a:r>
                <a:rPr lang="ko-KR" altLang="en-US" sz="1000" b="1" spc="-1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관리 및 최신화 작업</a:t>
              </a:r>
              <a:endParaRPr lang="en-US" altLang="ko-KR" sz="1000" b="1" spc="-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pPr>
                <a:lnSpc>
                  <a:spcPct val="150000"/>
                </a:lnSpc>
                <a:spcAft>
                  <a:spcPts val="201"/>
                </a:spcAft>
              </a:pPr>
              <a:r>
                <a:rPr lang="en-US" sz="1000" b="1" strike="noStrike" spc="-1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    </a:t>
              </a:r>
              <a:r>
                <a:rPr lang="en-US" sz="1000" b="0" strike="noStrike" spc="-1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- </a:t>
              </a:r>
              <a:r>
                <a:rPr lang="ko-KR" altLang="en-US" sz="1000" b="0" strike="noStrike" spc="-1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매뉴얼을 생성하는 </a:t>
              </a:r>
              <a:r>
                <a:rPr lang="en-US" sz="1000" b="0" strike="noStrike" spc="-1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API </a:t>
              </a:r>
              <a:r>
                <a:rPr lang="ko-KR" altLang="en-US" sz="1000" b="0" strike="noStrike" spc="-1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관리 시스템 보고서를 이용하여 보다 효율적인 </a:t>
              </a:r>
              <a:r>
                <a:rPr lang="en-US" altLang="ko-KR" sz="1000" b="0" strike="noStrike" spc="-1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API </a:t>
              </a:r>
              <a:r>
                <a:rPr lang="ko-KR" altLang="en-US" sz="1000" b="0" strike="noStrike" spc="-1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관리 가능</a:t>
              </a:r>
              <a:endParaRPr lang="en-US" altLang="ko-KR" sz="1000" spc="-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pPr>
                <a:lnSpc>
                  <a:spcPct val="150000"/>
                </a:lnSpc>
                <a:spcAft>
                  <a:spcPts val="201"/>
                </a:spcAft>
              </a:pPr>
              <a:r>
                <a:rPr lang="ko-KR" altLang="en-US" sz="1000" b="1" spc="-1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▷ 개발자의 </a:t>
              </a:r>
              <a:r>
                <a:rPr lang="en-US" altLang="ko-KR" sz="1000" b="1" spc="-1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API</a:t>
              </a:r>
              <a:r>
                <a:rPr lang="ko-KR" altLang="en-US" sz="1000" b="1" spc="-1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에 대한 이해도 증대 효과</a:t>
              </a:r>
              <a:endParaRPr lang="en-US" altLang="ko-KR" sz="1000" b="1" spc="-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pPr>
                <a:lnSpc>
                  <a:spcPct val="150000"/>
                </a:lnSpc>
                <a:spcAft>
                  <a:spcPts val="201"/>
                </a:spcAft>
              </a:pPr>
              <a:r>
                <a:rPr lang="en-US" altLang="ko-KR" sz="1000" spc="-1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    - API</a:t>
              </a:r>
              <a:r>
                <a:rPr lang="ko-KR" altLang="en-US" sz="1000" spc="-1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의 구조 및 연계되어 있는 타입을 직접 확인함으로써</a:t>
              </a:r>
              <a:r>
                <a:rPr lang="en-US" altLang="ko-KR" sz="1000" spc="-1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, </a:t>
              </a:r>
              <a:r>
                <a:rPr lang="ko-KR" altLang="en-US" sz="1000" spc="-1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정확한 방식으로 </a:t>
              </a:r>
              <a:r>
                <a:rPr lang="en-US" altLang="ko-KR" sz="1000" spc="-1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API</a:t>
              </a:r>
              <a:r>
                <a:rPr lang="ko-KR" altLang="en-US" sz="1000" spc="-1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를 사용할 수 있게 됨</a:t>
              </a:r>
              <a:endParaRPr lang="en-US" altLang="ko-KR" sz="1000" spc="-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pPr>
                <a:lnSpc>
                  <a:spcPct val="150000"/>
                </a:lnSpc>
                <a:spcAft>
                  <a:spcPts val="201"/>
                </a:spcAft>
              </a:pPr>
              <a:r>
                <a:rPr lang="ko-KR" altLang="en-US" sz="1000" b="1" spc="-1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▷ </a:t>
              </a:r>
              <a:r>
                <a:rPr lang="en-US" altLang="ko-KR" sz="1000" b="1" spc="-1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API </a:t>
              </a:r>
              <a:r>
                <a:rPr lang="ko-KR" altLang="en-US" sz="1000" b="1" spc="-1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문서를 통한 기능 검색 및 접근성 증가</a:t>
              </a:r>
              <a:endParaRPr lang="en-US" altLang="ko-KR" sz="1000" b="1" spc="-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pPr>
                <a:lnSpc>
                  <a:spcPct val="150000"/>
                </a:lnSpc>
                <a:spcAft>
                  <a:spcPts val="201"/>
                </a:spcAft>
              </a:pPr>
              <a:r>
                <a:rPr lang="en-US" altLang="ko-KR" sz="1000" spc="-1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    - API</a:t>
              </a:r>
              <a:r>
                <a:rPr lang="ko-KR" altLang="en-US" sz="1000" spc="-1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의 정보를 위해 </a:t>
              </a:r>
              <a:r>
                <a:rPr lang="en-US" altLang="ko-KR" sz="1000" spc="-1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Script Editor</a:t>
              </a:r>
              <a:r>
                <a:rPr lang="ko-KR" altLang="en-US" sz="1000" spc="-1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에 의존하던 방식을 떠나서 원하는 </a:t>
              </a:r>
              <a:r>
                <a:rPr lang="en-US" altLang="ko-KR" sz="1000" spc="-1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API</a:t>
              </a:r>
              <a:r>
                <a:rPr lang="ko-KR" altLang="en-US" sz="1000" spc="-1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에 대한 접근성이 올라감</a:t>
              </a:r>
              <a:endParaRPr lang="en-US" altLang="ko-KR" sz="1000" spc="-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4D391CF3-793D-4564-9912-7A57AF1B8A70}"/>
              </a:ext>
            </a:extLst>
          </p:cNvPr>
          <p:cNvSpPr/>
          <p:nvPr/>
        </p:nvSpPr>
        <p:spPr>
          <a:xfrm>
            <a:off x="4321253" y="440490"/>
            <a:ext cx="416960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2000" b="1" spc="-1" dirty="0">
                <a:latin typeface="Malgun Gothic"/>
                <a:ea typeface="Malgun Gothic"/>
              </a:rPr>
              <a:t>“</a:t>
            </a:r>
            <a:r>
              <a:rPr lang="en-US" altLang="ko-KR" sz="2000" b="1" spc="-1" dirty="0">
                <a:solidFill>
                  <a:srgbClr val="FF0000"/>
                </a:solidFill>
                <a:latin typeface="Malgun Gothic"/>
                <a:ea typeface="Malgun Gothic"/>
              </a:rPr>
              <a:t>J</a:t>
            </a:r>
            <a:r>
              <a:rPr lang="en-US" altLang="ko-KR" sz="2000" b="1" spc="-1" dirty="0">
                <a:latin typeface="Malgun Gothic"/>
                <a:ea typeface="Malgun Gothic"/>
              </a:rPr>
              <a:t>ust</a:t>
            </a:r>
            <a:r>
              <a:rPr lang="en-US" altLang="ko-KR" sz="2000" b="1" spc="-1" dirty="0">
                <a:solidFill>
                  <a:srgbClr val="0000FF"/>
                </a:solidFill>
                <a:latin typeface="Malgun Gothic"/>
                <a:ea typeface="Malgun Gothic"/>
              </a:rPr>
              <a:t> </a:t>
            </a:r>
            <a:r>
              <a:rPr lang="en-US" altLang="ko-KR" sz="2000" b="1" spc="-1" dirty="0">
                <a:solidFill>
                  <a:srgbClr val="FF0000"/>
                </a:solidFill>
                <a:latin typeface="Malgun Gothic"/>
                <a:ea typeface="Malgun Gothic"/>
              </a:rPr>
              <a:t>E</a:t>
            </a:r>
            <a:r>
              <a:rPr lang="en-US" altLang="ko-KR" sz="2000" b="1" spc="-1" dirty="0">
                <a:latin typeface="Malgun Gothic"/>
                <a:ea typeface="Malgun Gothic"/>
              </a:rPr>
              <a:t>nough</a:t>
            </a:r>
            <a:r>
              <a:rPr lang="en-US" altLang="ko-KR" sz="2000" b="1" spc="-1" dirty="0">
                <a:solidFill>
                  <a:srgbClr val="0000FF"/>
                </a:solidFill>
                <a:latin typeface="Malgun Gothic"/>
                <a:ea typeface="Malgun Gothic"/>
              </a:rPr>
              <a:t> </a:t>
            </a:r>
            <a:r>
              <a:rPr lang="en-US" altLang="ko-KR" sz="2000" b="1" spc="-1" dirty="0">
                <a:solidFill>
                  <a:srgbClr val="FF0000"/>
                </a:solidFill>
                <a:latin typeface="Malgun Gothic"/>
                <a:ea typeface="Malgun Gothic"/>
              </a:rPr>
              <a:t>O</a:t>
            </a:r>
            <a:r>
              <a:rPr lang="en-US" altLang="ko-KR" sz="2000" b="1" spc="-1" dirty="0">
                <a:latin typeface="Malgun Gothic"/>
                <a:ea typeface="Malgun Gothic"/>
              </a:rPr>
              <a:t>perating</a:t>
            </a:r>
            <a:r>
              <a:rPr lang="en-US" altLang="ko-KR" sz="2000" b="1" spc="-1" dirty="0">
                <a:solidFill>
                  <a:srgbClr val="0000FF"/>
                </a:solidFill>
                <a:latin typeface="Malgun Gothic"/>
                <a:ea typeface="Malgun Gothic"/>
              </a:rPr>
              <a:t> </a:t>
            </a:r>
            <a:r>
              <a:rPr lang="en-US" altLang="ko-KR" sz="2000" b="1" spc="-1" dirty="0">
                <a:solidFill>
                  <a:srgbClr val="FF0000"/>
                </a:solidFill>
                <a:latin typeface="Malgun Gothic"/>
                <a:ea typeface="Malgun Gothic"/>
              </a:rPr>
              <a:t>S</a:t>
            </a:r>
            <a:r>
              <a:rPr lang="en-US" altLang="ko-KR" sz="2000" b="1" spc="-1" dirty="0">
                <a:latin typeface="Malgun Gothic"/>
                <a:ea typeface="Malgun Gothic"/>
              </a:rPr>
              <a:t>ystem”</a:t>
            </a:r>
            <a:endParaRPr lang="ko-KR" altLang="en-US" sz="2000" dirty="0"/>
          </a:p>
        </p:txBody>
      </p:sp>
      <p:grpSp>
        <p:nvGrpSpPr>
          <p:cNvPr id="16" name="그룹 15">
            <a:extLst>
              <a:ext uri="{FF2B5EF4-FFF2-40B4-BE49-F238E27FC236}">
                <a16:creationId xmlns:a16="http://schemas.microsoft.com/office/drawing/2014/main" id="{19CA9AC4-EF8C-4454-BD31-4E41FB2823B8}"/>
              </a:ext>
            </a:extLst>
          </p:cNvPr>
          <p:cNvGrpSpPr/>
          <p:nvPr/>
        </p:nvGrpSpPr>
        <p:grpSpPr>
          <a:xfrm>
            <a:off x="510159" y="1125916"/>
            <a:ext cx="7980697" cy="936875"/>
            <a:chOff x="508762" y="1175492"/>
            <a:chExt cx="7803330" cy="936875"/>
          </a:xfrm>
        </p:grpSpPr>
        <p:grpSp>
          <p:nvGrpSpPr>
            <p:cNvPr id="17" name="Group 12">
              <a:extLst>
                <a:ext uri="{FF2B5EF4-FFF2-40B4-BE49-F238E27FC236}">
                  <a16:creationId xmlns:a16="http://schemas.microsoft.com/office/drawing/2014/main" id="{09485C37-DCAD-4816-9BBC-D87A8999D8F6}"/>
                </a:ext>
              </a:extLst>
            </p:cNvPr>
            <p:cNvGrpSpPr/>
            <p:nvPr/>
          </p:nvGrpSpPr>
          <p:grpSpPr>
            <a:xfrm>
              <a:off x="508762" y="1175492"/>
              <a:ext cx="3522037" cy="366120"/>
              <a:chOff x="2437016" y="3652953"/>
              <a:chExt cx="2352063" cy="366120"/>
            </a:xfrm>
          </p:grpSpPr>
          <p:sp>
            <p:nvSpPr>
              <p:cNvPr id="19" name="CustomShape 13">
                <a:extLst>
                  <a:ext uri="{FF2B5EF4-FFF2-40B4-BE49-F238E27FC236}">
                    <a16:creationId xmlns:a16="http://schemas.microsoft.com/office/drawing/2014/main" id="{A2AD95B9-C7B5-4B05-A5C3-1B7F616949D4}"/>
                  </a:ext>
                </a:extLst>
              </p:cNvPr>
              <p:cNvSpPr/>
              <p:nvPr/>
            </p:nvSpPr>
            <p:spPr>
              <a:xfrm>
                <a:off x="2637216" y="3754080"/>
                <a:ext cx="2151863" cy="213480"/>
              </a:xfrm>
              <a:prstGeom prst="rect">
                <a:avLst/>
              </a:prstGeom>
              <a:noFill/>
              <a:ln w="936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0" tIns="0" rIns="0" bIns="0" anchor="ctr"/>
              <a:lstStyle/>
              <a:p>
                <a:pPr>
                  <a:lnSpc>
                    <a:spcPct val="100000"/>
                  </a:lnSpc>
                </a:pPr>
                <a:r>
                  <a:rPr lang="en-US" sz="1400" b="1" strike="noStrike" spc="-1" dirty="0">
                    <a:solidFill>
                      <a:srgbClr val="A91F24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 </a:t>
                </a:r>
                <a:r>
                  <a:rPr lang="en-US" altLang="ko-KR" sz="1400" b="1" spc="-1" dirty="0">
                    <a:solidFill>
                      <a:srgbClr val="A91F24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API </a:t>
                </a:r>
                <a:r>
                  <a:rPr lang="ko-KR" altLang="en-US" sz="1400" b="1" spc="-1" dirty="0">
                    <a:solidFill>
                      <a:srgbClr val="A91F24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매뉴얼이</a:t>
                </a:r>
                <a:r>
                  <a:rPr lang="ko-KR" altLang="en-US" sz="1400" b="1" strike="noStrike" spc="-1" dirty="0">
                    <a:solidFill>
                      <a:srgbClr val="A91F24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란</a:t>
                </a:r>
                <a:r>
                  <a:rPr lang="en-US" altLang="ko-KR" sz="1400" b="1" strike="noStrike" spc="-1" dirty="0">
                    <a:solidFill>
                      <a:srgbClr val="A91F24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?</a:t>
                </a:r>
                <a:r>
                  <a:rPr lang="ko-KR" altLang="en-US" sz="1400" b="1" strike="noStrike" spc="-1" dirty="0">
                    <a:solidFill>
                      <a:srgbClr val="A91F24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 </a:t>
                </a:r>
                <a:endParaRPr lang="en-US" sz="1400" b="0" strike="noStrike" spc="-1" dirty="0">
                  <a:latin typeface="맑은 고딕" panose="020B0503020000020004" pitchFamily="50" charset="-127"/>
                  <a:ea typeface="맑은 고딕" panose="020B0503020000020004" pitchFamily="50" charset="-127"/>
                </a:endParaRPr>
              </a:p>
            </p:txBody>
          </p:sp>
          <p:sp>
            <p:nvSpPr>
              <p:cNvPr id="20" name="CustomShape 14">
                <a:extLst>
                  <a:ext uri="{FF2B5EF4-FFF2-40B4-BE49-F238E27FC236}">
                    <a16:creationId xmlns:a16="http://schemas.microsoft.com/office/drawing/2014/main" id="{94BB6165-0AAE-4DBB-8BDA-A3084F360EB2}"/>
                  </a:ext>
                </a:extLst>
              </p:cNvPr>
              <p:cNvSpPr/>
              <p:nvPr/>
            </p:nvSpPr>
            <p:spPr>
              <a:xfrm>
                <a:off x="2437016" y="3652953"/>
                <a:ext cx="603720" cy="366120"/>
              </a:xfrm>
              <a:prstGeom prst="rect">
                <a:avLst/>
              </a:prstGeom>
              <a:noFill/>
              <a:ln w="936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0" tIns="0" rIns="0" bIns="0" anchor="ctr"/>
              <a:lstStyle/>
              <a:p>
                <a:pPr>
                  <a:lnSpc>
                    <a:spcPct val="100000"/>
                  </a:lnSpc>
                </a:pPr>
                <a:r>
                  <a:rPr lang="en-US" sz="2000" b="1" strike="noStrike" spc="-1" dirty="0">
                    <a:solidFill>
                      <a:srgbClr val="A6A6A6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01</a:t>
                </a:r>
                <a:endParaRPr lang="en-US" sz="2000" b="0" strike="noStrike" spc="-1" dirty="0">
                  <a:latin typeface="맑은 고딕" panose="020B0503020000020004" pitchFamily="50" charset="-127"/>
                  <a:ea typeface="맑은 고딕" panose="020B0503020000020004" pitchFamily="50" charset="-127"/>
                </a:endParaRPr>
              </a:p>
            </p:txBody>
          </p:sp>
        </p:grpSp>
        <p:sp>
          <p:nvSpPr>
            <p:cNvPr id="18" name="CustomShape 15">
              <a:extLst>
                <a:ext uri="{FF2B5EF4-FFF2-40B4-BE49-F238E27FC236}">
                  <a16:creationId xmlns:a16="http://schemas.microsoft.com/office/drawing/2014/main" id="{10FC9A80-7518-4000-A261-23898A2DEF31}"/>
                </a:ext>
              </a:extLst>
            </p:cNvPr>
            <p:cNvSpPr/>
            <p:nvPr/>
          </p:nvSpPr>
          <p:spPr>
            <a:xfrm>
              <a:off x="784262" y="1487992"/>
              <a:ext cx="7527830" cy="624375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/>
            <a:lstStyle/>
            <a:p>
              <a:pPr>
                <a:lnSpc>
                  <a:spcPct val="150000"/>
                </a:lnSpc>
                <a:spcAft>
                  <a:spcPts val="201"/>
                </a:spcAft>
              </a:pPr>
              <a:r>
                <a:rPr lang="ko-KR" altLang="en-US" sz="1000" b="1" spc="-1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▷ </a:t>
              </a:r>
              <a:r>
                <a:rPr lang="en-US" altLang="ko-KR" sz="1000" b="1" spc="-1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AUD</a:t>
              </a:r>
              <a:r>
                <a:rPr lang="ko-KR" altLang="en-US" sz="1000" b="1" spc="-1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에서 사용하는 </a:t>
              </a:r>
              <a:r>
                <a:rPr lang="en-US" altLang="ko-KR" sz="1000" b="1" spc="-1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API</a:t>
              </a:r>
              <a:r>
                <a:rPr lang="ko-KR" altLang="en-US" sz="1000" b="1" spc="-1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들에 대한 정보를 한 번에 제공하고</a:t>
              </a:r>
              <a:r>
                <a:rPr lang="en-US" altLang="ko-KR" sz="1000" b="1" spc="-1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,</a:t>
              </a:r>
              <a:r>
                <a:rPr lang="ko-KR" altLang="en-US" sz="1000" b="1" spc="-1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 개발을 수월하게 만들어주는 소스 매뉴얼 입니다</a:t>
              </a:r>
              <a:r>
                <a:rPr lang="en-US" altLang="ko-KR" sz="1000" b="1" spc="-1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.</a:t>
              </a:r>
            </a:p>
            <a:p>
              <a:pPr>
                <a:lnSpc>
                  <a:spcPct val="150000"/>
                </a:lnSpc>
                <a:spcAft>
                  <a:spcPts val="201"/>
                </a:spcAft>
              </a:pPr>
              <a:r>
                <a:rPr lang="en-US" altLang="ko-KR" sz="1000" b="1" strike="noStrike" spc="-1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    - </a:t>
              </a:r>
              <a:r>
                <a:rPr lang="ko-KR" altLang="en-US" sz="1000" b="1" strike="noStrike" spc="-1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별도의 설치과정이 필요없이 </a:t>
              </a:r>
              <a:r>
                <a:rPr lang="en-US" altLang="ko-KR" sz="1000" b="1" strike="noStrike" spc="-1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Script Editor</a:t>
              </a:r>
              <a:r>
                <a:rPr lang="ko-KR" altLang="en-US" sz="1000" b="1" strike="noStrike" spc="-1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를</a:t>
              </a:r>
              <a:r>
                <a:rPr lang="ko-KR" altLang="en-US" sz="1000" b="1" spc="-1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 </a:t>
              </a:r>
              <a:r>
                <a:rPr lang="ko-KR" altLang="en-US" sz="1000" b="1" strike="noStrike" spc="-1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실행할 수 있다면 누구나 열람이 가능합니다</a:t>
              </a:r>
              <a:r>
                <a:rPr lang="en-US" altLang="ko-KR" sz="1000" b="1" strike="noStrike" spc="-1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81000967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CustomShape 1"/>
          <p:cNvSpPr/>
          <p:nvPr/>
        </p:nvSpPr>
        <p:spPr>
          <a:xfrm>
            <a:off x="4071960" y="1819440"/>
            <a:ext cx="1024920" cy="592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n-US" sz="3300" b="1" strike="noStrike" spc="-1" dirty="0">
                <a:solidFill>
                  <a:srgbClr val="FFFFFF"/>
                </a:solidFill>
                <a:latin typeface="미드본고딕L"/>
                <a:ea typeface="미드본고딕L"/>
              </a:rPr>
              <a:t>02</a:t>
            </a:r>
            <a:endParaRPr lang="en-US" sz="3300" b="0" strike="noStrike" spc="-1" dirty="0">
              <a:latin typeface="Times New Roman"/>
            </a:endParaRPr>
          </a:p>
        </p:txBody>
      </p:sp>
      <p:sp>
        <p:nvSpPr>
          <p:cNvPr id="289" name="CustomShape 8"/>
          <p:cNvSpPr/>
          <p:nvPr/>
        </p:nvSpPr>
        <p:spPr>
          <a:xfrm>
            <a:off x="0" y="2584080"/>
            <a:ext cx="9143280" cy="638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n-US" altLang="ko-KR" sz="3600" b="1" spc="-1" dirty="0">
                <a:solidFill>
                  <a:srgbClr val="FFFFFF"/>
                </a:solidFill>
                <a:latin typeface="나눔고딕 ExtraBold"/>
              </a:rPr>
              <a:t>API On-Line </a:t>
            </a:r>
            <a:r>
              <a:rPr lang="ko-KR" altLang="en-US" sz="3600" b="1" spc="-1" dirty="0">
                <a:solidFill>
                  <a:srgbClr val="FFFFFF"/>
                </a:solidFill>
                <a:latin typeface="나눔고딕 ExtraBold"/>
              </a:rPr>
              <a:t>매뉴얼 시연</a:t>
            </a:r>
          </a:p>
        </p:txBody>
      </p:sp>
    </p:spTree>
    <p:extLst>
      <p:ext uri="{BB962C8B-B14F-4D97-AF65-F5344CB8AC3E}">
        <p14:creationId xmlns:p14="http://schemas.microsoft.com/office/powerpoint/2010/main" val="249205786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CustomShape 1"/>
          <p:cNvSpPr/>
          <p:nvPr/>
        </p:nvSpPr>
        <p:spPr>
          <a:xfrm>
            <a:off x="4071960" y="1819440"/>
            <a:ext cx="1024920" cy="592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n-US" sz="3300" b="1" strike="noStrike" spc="-1" dirty="0">
                <a:solidFill>
                  <a:srgbClr val="FFFFFF"/>
                </a:solidFill>
                <a:latin typeface="미드본고딕L"/>
                <a:ea typeface="미드본고딕L"/>
              </a:rPr>
              <a:t>03</a:t>
            </a:r>
            <a:endParaRPr lang="en-US" sz="3300" b="0" strike="noStrike" spc="-1" dirty="0">
              <a:latin typeface="Times New Roman"/>
            </a:endParaRPr>
          </a:p>
        </p:txBody>
      </p:sp>
      <p:sp>
        <p:nvSpPr>
          <p:cNvPr id="289" name="CustomShape 8"/>
          <p:cNvSpPr/>
          <p:nvPr/>
        </p:nvSpPr>
        <p:spPr>
          <a:xfrm>
            <a:off x="0" y="2584080"/>
            <a:ext cx="9143280" cy="638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n-US" altLang="ko-KR" sz="3600" b="1" spc="-1" dirty="0">
                <a:solidFill>
                  <a:srgbClr val="FFFFFF"/>
                </a:solidFill>
                <a:latin typeface="나눔고딕 ExtraBold"/>
              </a:rPr>
              <a:t>API On-Line </a:t>
            </a:r>
            <a:r>
              <a:rPr lang="ko-KR" altLang="en-US" sz="3600" b="1" spc="-1" dirty="0">
                <a:solidFill>
                  <a:srgbClr val="FFFFFF"/>
                </a:solidFill>
                <a:latin typeface="나눔고딕 ExtraBold"/>
              </a:rPr>
              <a:t>매뉴얼 구성</a:t>
            </a:r>
          </a:p>
        </p:txBody>
      </p:sp>
    </p:spTree>
    <p:extLst>
      <p:ext uri="{BB962C8B-B14F-4D97-AF65-F5344CB8AC3E}">
        <p14:creationId xmlns:p14="http://schemas.microsoft.com/office/powerpoint/2010/main" val="2002435954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CustomShape 1"/>
          <p:cNvSpPr/>
          <p:nvPr/>
        </p:nvSpPr>
        <p:spPr>
          <a:xfrm>
            <a:off x="295200" y="456120"/>
            <a:ext cx="8374680" cy="384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 fontScale="92500" lnSpcReduction="20000"/>
          </a:bodyPr>
          <a:lstStyle/>
          <a:p>
            <a:pPr>
              <a:lnSpc>
                <a:spcPct val="90000"/>
              </a:lnSpc>
              <a:spcBef>
                <a:spcPts val="1001"/>
              </a:spcBef>
            </a:pPr>
            <a:r>
              <a:rPr lang="en-US" altLang="ko-KR" sz="2800" b="1" spc="-1" dirty="0">
                <a:solidFill>
                  <a:srgbClr val="404040"/>
                </a:solidFill>
                <a:latin typeface="나눔고딕 ExtraBold"/>
              </a:rPr>
              <a:t>API On-Line </a:t>
            </a:r>
            <a:r>
              <a:rPr lang="ko-KR" altLang="en-US" sz="2800" b="1" spc="-1" dirty="0">
                <a:solidFill>
                  <a:srgbClr val="404040"/>
                </a:solidFill>
                <a:latin typeface="나눔고딕 ExtraBold"/>
              </a:rPr>
              <a:t>매뉴얼 구성</a:t>
            </a:r>
          </a:p>
        </p:txBody>
      </p:sp>
      <p:sp>
        <p:nvSpPr>
          <p:cNvPr id="291" name="CustomShape 2"/>
          <p:cNvSpPr/>
          <p:nvPr/>
        </p:nvSpPr>
        <p:spPr>
          <a:xfrm>
            <a:off x="6505560" y="19080"/>
            <a:ext cx="2164320" cy="251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/>
          </a:bodyPr>
          <a:lstStyle/>
          <a:p>
            <a:pPr>
              <a:lnSpc>
                <a:spcPct val="90000"/>
              </a:lnSpc>
              <a:spcBef>
                <a:spcPts val="1001"/>
              </a:spcBef>
            </a:pPr>
            <a:r>
              <a:rPr lang="en-US" altLang="ko-KR" sz="1000" b="1" spc="-1" dirty="0">
                <a:solidFill>
                  <a:srgbClr val="D9D9D9"/>
                </a:solidFill>
                <a:latin typeface="나눔바른고딕"/>
              </a:rPr>
              <a:t>API On-Line </a:t>
            </a:r>
            <a:r>
              <a:rPr lang="ko-KR" altLang="en-US" sz="1000" b="1" spc="-1" dirty="0">
                <a:solidFill>
                  <a:srgbClr val="D9D9D9"/>
                </a:solidFill>
                <a:latin typeface="나눔바른고딕"/>
              </a:rPr>
              <a:t>매뉴얼 </a:t>
            </a:r>
          </a:p>
        </p:txBody>
      </p:sp>
      <p:grpSp>
        <p:nvGrpSpPr>
          <p:cNvPr id="23" name="Group 12">
            <a:extLst>
              <a:ext uri="{FF2B5EF4-FFF2-40B4-BE49-F238E27FC236}">
                <a16:creationId xmlns:a16="http://schemas.microsoft.com/office/drawing/2014/main" id="{3AA69D80-5122-49DF-A487-516D3DE25979}"/>
              </a:ext>
            </a:extLst>
          </p:cNvPr>
          <p:cNvGrpSpPr/>
          <p:nvPr/>
        </p:nvGrpSpPr>
        <p:grpSpPr>
          <a:xfrm>
            <a:off x="508762" y="1175492"/>
            <a:ext cx="3522037" cy="366120"/>
            <a:chOff x="2437016" y="3652953"/>
            <a:chExt cx="2352063" cy="366120"/>
          </a:xfrm>
        </p:grpSpPr>
        <p:sp>
          <p:nvSpPr>
            <p:cNvPr id="24" name="CustomShape 13">
              <a:extLst>
                <a:ext uri="{FF2B5EF4-FFF2-40B4-BE49-F238E27FC236}">
                  <a16:creationId xmlns:a16="http://schemas.microsoft.com/office/drawing/2014/main" id="{1CE4E08E-32A9-4C9B-8035-058548720BBD}"/>
                </a:ext>
              </a:extLst>
            </p:cNvPr>
            <p:cNvSpPr/>
            <p:nvPr/>
          </p:nvSpPr>
          <p:spPr>
            <a:xfrm>
              <a:off x="2620999" y="3754080"/>
              <a:ext cx="2168080" cy="213480"/>
            </a:xfrm>
            <a:prstGeom prst="rect">
              <a:avLst/>
            </a:prstGeom>
            <a:noFill/>
            <a:ln w="936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0" tIns="0" rIns="0" bIns="0" anchor="ctr"/>
            <a:lstStyle/>
            <a:p>
              <a:pPr>
                <a:lnSpc>
                  <a:spcPct val="100000"/>
                </a:lnSpc>
              </a:pPr>
              <a:r>
                <a:rPr lang="en-US" sz="1400" b="1" strike="noStrike" spc="-1" dirty="0">
                  <a:solidFill>
                    <a:srgbClr val="A91F24"/>
                  </a:solidFill>
                  <a:latin typeface="나눔고딕 ExtraBold"/>
                  <a:ea typeface="맑은 고딕"/>
                </a:rPr>
                <a:t> </a:t>
              </a:r>
              <a:r>
                <a:rPr lang="ko-KR" altLang="en-US" sz="1400" b="1" spc="-1" dirty="0">
                  <a:solidFill>
                    <a:srgbClr val="A91F24"/>
                  </a:solidFill>
                  <a:latin typeface="나눔고딕 ExtraBold"/>
                  <a:ea typeface="맑은 고딕"/>
                </a:rPr>
                <a:t>구성</a:t>
              </a:r>
              <a:endParaRPr lang="en-US" sz="1400" b="0" strike="noStrike" spc="-1" dirty="0">
                <a:latin typeface="나눔고딕 ExtraBold"/>
              </a:endParaRPr>
            </a:p>
          </p:txBody>
        </p:sp>
        <p:sp>
          <p:nvSpPr>
            <p:cNvPr id="25" name="CustomShape 14">
              <a:extLst>
                <a:ext uri="{FF2B5EF4-FFF2-40B4-BE49-F238E27FC236}">
                  <a16:creationId xmlns:a16="http://schemas.microsoft.com/office/drawing/2014/main" id="{C46EE6AB-3AF1-4851-9C74-1EFACBFF0BA6}"/>
                </a:ext>
              </a:extLst>
            </p:cNvPr>
            <p:cNvSpPr/>
            <p:nvPr/>
          </p:nvSpPr>
          <p:spPr>
            <a:xfrm>
              <a:off x="2437016" y="3652953"/>
              <a:ext cx="603720" cy="366120"/>
            </a:xfrm>
            <a:prstGeom prst="rect">
              <a:avLst/>
            </a:prstGeom>
            <a:noFill/>
            <a:ln w="936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0" tIns="0" rIns="0" bIns="0" anchor="ctr"/>
            <a:lstStyle/>
            <a:p>
              <a:pPr>
                <a:lnSpc>
                  <a:spcPct val="100000"/>
                </a:lnSpc>
              </a:pPr>
              <a:r>
                <a:rPr lang="en-US" sz="2000" b="1" strike="noStrike" spc="-1" dirty="0">
                  <a:solidFill>
                    <a:srgbClr val="A6A6A6"/>
                  </a:solidFill>
                  <a:latin typeface="Calibri"/>
                  <a:ea typeface="맑은 고딕"/>
                </a:rPr>
                <a:t>01</a:t>
              </a:r>
              <a:endParaRPr lang="en-US" sz="2000" b="0" strike="noStrike" spc="-1" dirty="0">
                <a:latin typeface="Times New Roman"/>
              </a:endParaRPr>
            </a:p>
          </p:txBody>
        </p:sp>
      </p:grpSp>
      <p:pic>
        <p:nvPicPr>
          <p:cNvPr id="3" name="그림 2">
            <a:extLst>
              <a:ext uri="{FF2B5EF4-FFF2-40B4-BE49-F238E27FC236}">
                <a16:creationId xmlns:a16="http://schemas.microsoft.com/office/drawing/2014/main" id="{0F1F11BE-B920-472C-B63F-C442AEA4F0A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5825" y="1631441"/>
            <a:ext cx="7129747" cy="4144204"/>
          </a:xfrm>
          <a:prstGeom prst="rect">
            <a:avLst/>
          </a:prstGeom>
        </p:spPr>
      </p:pic>
      <p:sp>
        <p:nvSpPr>
          <p:cNvPr id="4" name="직사각형 3">
            <a:extLst>
              <a:ext uri="{FF2B5EF4-FFF2-40B4-BE49-F238E27FC236}">
                <a16:creationId xmlns:a16="http://schemas.microsoft.com/office/drawing/2014/main" id="{9BD0E0CB-C832-476D-9CBE-DBB7EE35C814}"/>
              </a:ext>
            </a:extLst>
          </p:cNvPr>
          <p:cNvSpPr/>
          <p:nvPr/>
        </p:nvSpPr>
        <p:spPr>
          <a:xfrm>
            <a:off x="2523067" y="1631441"/>
            <a:ext cx="5562505" cy="279400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직사각형 13">
            <a:extLst>
              <a:ext uri="{FF2B5EF4-FFF2-40B4-BE49-F238E27FC236}">
                <a16:creationId xmlns:a16="http://schemas.microsoft.com/office/drawing/2014/main" id="{B3996930-8FA5-4D9D-B22F-B9683566CF93}"/>
              </a:ext>
            </a:extLst>
          </p:cNvPr>
          <p:cNvSpPr/>
          <p:nvPr/>
        </p:nvSpPr>
        <p:spPr>
          <a:xfrm>
            <a:off x="6144652" y="2422281"/>
            <a:ext cx="1940919" cy="3353363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7B49ACF2-4C64-4136-A16B-6456BC4FE2BB}"/>
              </a:ext>
            </a:extLst>
          </p:cNvPr>
          <p:cNvSpPr/>
          <p:nvPr/>
        </p:nvSpPr>
        <p:spPr>
          <a:xfrm>
            <a:off x="2691736" y="2943078"/>
            <a:ext cx="3336531" cy="2832566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직사각형 16">
            <a:extLst>
              <a:ext uri="{FF2B5EF4-FFF2-40B4-BE49-F238E27FC236}">
                <a16:creationId xmlns:a16="http://schemas.microsoft.com/office/drawing/2014/main" id="{AFA9D3F4-4B3D-4E7A-BF72-C201E640D507}"/>
              </a:ext>
            </a:extLst>
          </p:cNvPr>
          <p:cNvSpPr/>
          <p:nvPr/>
        </p:nvSpPr>
        <p:spPr>
          <a:xfrm>
            <a:off x="1060670" y="2141240"/>
            <a:ext cx="1462398" cy="3634404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직사각형 17">
            <a:extLst>
              <a:ext uri="{FF2B5EF4-FFF2-40B4-BE49-F238E27FC236}">
                <a16:creationId xmlns:a16="http://schemas.microsoft.com/office/drawing/2014/main" id="{EE002F36-4F23-46E5-9EDC-6554C0F5D432}"/>
              </a:ext>
            </a:extLst>
          </p:cNvPr>
          <p:cNvSpPr/>
          <p:nvPr/>
        </p:nvSpPr>
        <p:spPr>
          <a:xfrm>
            <a:off x="2641600" y="2014635"/>
            <a:ext cx="1580931" cy="266305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34D559A-1EE6-47AC-B58F-A11852DB5D03}"/>
              </a:ext>
            </a:extLst>
          </p:cNvPr>
          <p:cNvSpPr txBox="1"/>
          <p:nvPr/>
        </p:nvSpPr>
        <p:spPr>
          <a:xfrm>
            <a:off x="7628472" y="1363141"/>
            <a:ext cx="6010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050" dirty="0">
                <a:solidFill>
                  <a:srgbClr val="FF0000"/>
                </a:solidFill>
              </a:rPr>
              <a:t>5.</a:t>
            </a:r>
            <a:r>
              <a:rPr lang="ko-KR" altLang="en-US" sz="1050" dirty="0">
                <a:solidFill>
                  <a:srgbClr val="FF0000"/>
                </a:solidFill>
              </a:rPr>
              <a:t>검색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3E94F0A-6DF5-4D92-B1DC-E9F93E8AE696}"/>
              </a:ext>
            </a:extLst>
          </p:cNvPr>
          <p:cNvSpPr txBox="1"/>
          <p:nvPr/>
        </p:nvSpPr>
        <p:spPr>
          <a:xfrm>
            <a:off x="959066" y="1879163"/>
            <a:ext cx="11112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>
                <a:solidFill>
                  <a:srgbClr val="FF0000"/>
                </a:solidFill>
              </a:rPr>
              <a:t>1. </a:t>
            </a:r>
            <a:r>
              <a:rPr lang="ko-KR" altLang="en-US" sz="1050" dirty="0">
                <a:solidFill>
                  <a:srgbClr val="FF0000"/>
                </a:solidFill>
              </a:rPr>
              <a:t>클래스</a:t>
            </a:r>
            <a:r>
              <a:rPr lang="ko-KR" altLang="en-US" sz="1200" dirty="0">
                <a:solidFill>
                  <a:srgbClr val="FF0000"/>
                </a:solidFill>
              </a:rPr>
              <a:t> 트리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4BE3DD5-ACBE-436C-9915-B677D61C9DCD}"/>
              </a:ext>
            </a:extLst>
          </p:cNvPr>
          <p:cNvSpPr txBox="1"/>
          <p:nvPr/>
        </p:nvSpPr>
        <p:spPr>
          <a:xfrm>
            <a:off x="2599261" y="2700867"/>
            <a:ext cx="135005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50" dirty="0">
                <a:solidFill>
                  <a:srgbClr val="FF0000"/>
                </a:solidFill>
              </a:rPr>
              <a:t>2. </a:t>
            </a:r>
            <a:r>
              <a:rPr lang="ko-KR" altLang="en-US" sz="1050" dirty="0">
                <a:solidFill>
                  <a:srgbClr val="FF0000"/>
                </a:solidFill>
              </a:rPr>
              <a:t>클래스 구성 내용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E001563-32AA-4F8C-A4C5-9BFCA7293386}"/>
              </a:ext>
            </a:extLst>
          </p:cNvPr>
          <p:cNvSpPr txBox="1"/>
          <p:nvPr/>
        </p:nvSpPr>
        <p:spPr>
          <a:xfrm>
            <a:off x="7086600" y="2150534"/>
            <a:ext cx="90922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50" dirty="0">
                <a:solidFill>
                  <a:srgbClr val="FF0000"/>
                </a:solidFill>
              </a:rPr>
              <a:t>4. </a:t>
            </a:r>
            <a:r>
              <a:rPr lang="ko-KR" altLang="en-US" sz="1050" dirty="0">
                <a:solidFill>
                  <a:srgbClr val="FF0000"/>
                </a:solidFill>
              </a:rPr>
              <a:t>빠른 이동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6C9D3E0-6F85-4167-B4A4-37226487DE31}"/>
              </a:ext>
            </a:extLst>
          </p:cNvPr>
          <p:cNvSpPr txBox="1"/>
          <p:nvPr/>
        </p:nvSpPr>
        <p:spPr>
          <a:xfrm>
            <a:off x="4203795" y="2035004"/>
            <a:ext cx="909223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050" dirty="0">
                <a:solidFill>
                  <a:srgbClr val="FF0000"/>
                </a:solidFill>
              </a:rPr>
              <a:t>3</a:t>
            </a:r>
            <a:r>
              <a:rPr lang="en-US" altLang="ko-KR" sz="1050">
                <a:solidFill>
                  <a:srgbClr val="FF0000"/>
                </a:solidFill>
              </a:rPr>
              <a:t>.</a:t>
            </a:r>
            <a:r>
              <a:rPr lang="ko-KR" altLang="en-US" sz="1050" dirty="0">
                <a:solidFill>
                  <a:srgbClr val="FF0000"/>
                </a:solidFill>
              </a:rPr>
              <a:t>카테고리</a:t>
            </a:r>
          </a:p>
        </p:txBody>
      </p:sp>
    </p:spTree>
    <p:extLst>
      <p:ext uri="{BB962C8B-B14F-4D97-AF65-F5344CB8AC3E}">
        <p14:creationId xmlns:p14="http://schemas.microsoft.com/office/powerpoint/2010/main" val="1205687612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CustomShape 1"/>
          <p:cNvSpPr/>
          <p:nvPr/>
        </p:nvSpPr>
        <p:spPr>
          <a:xfrm>
            <a:off x="295200" y="456120"/>
            <a:ext cx="8374680" cy="384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 fontScale="92500" lnSpcReduction="20000"/>
          </a:bodyPr>
          <a:lstStyle/>
          <a:p>
            <a:pPr>
              <a:lnSpc>
                <a:spcPct val="90000"/>
              </a:lnSpc>
              <a:spcBef>
                <a:spcPts val="1001"/>
              </a:spcBef>
            </a:pPr>
            <a:r>
              <a:rPr lang="en-US" altLang="ko-KR" sz="2800" b="1" spc="-1" dirty="0">
                <a:solidFill>
                  <a:srgbClr val="404040"/>
                </a:solidFill>
                <a:latin typeface="나눔고딕 ExtraBold"/>
              </a:rPr>
              <a:t>API On-Line </a:t>
            </a:r>
            <a:r>
              <a:rPr lang="ko-KR" altLang="en-US" sz="2800" b="1" spc="-1" dirty="0">
                <a:solidFill>
                  <a:srgbClr val="404040"/>
                </a:solidFill>
                <a:latin typeface="나눔고딕 ExtraBold"/>
              </a:rPr>
              <a:t>매뉴얼 구성</a:t>
            </a:r>
          </a:p>
        </p:txBody>
      </p:sp>
      <p:sp>
        <p:nvSpPr>
          <p:cNvPr id="291" name="CustomShape 2"/>
          <p:cNvSpPr/>
          <p:nvPr/>
        </p:nvSpPr>
        <p:spPr>
          <a:xfrm>
            <a:off x="6505560" y="19080"/>
            <a:ext cx="2164320" cy="251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/>
          </a:bodyPr>
          <a:lstStyle/>
          <a:p>
            <a:pPr>
              <a:lnSpc>
                <a:spcPct val="90000"/>
              </a:lnSpc>
              <a:spcBef>
                <a:spcPts val="1001"/>
              </a:spcBef>
            </a:pPr>
            <a:r>
              <a:rPr lang="en-US" altLang="ko-KR" sz="1000" b="1" spc="-1" dirty="0">
                <a:solidFill>
                  <a:srgbClr val="D9D9D9"/>
                </a:solidFill>
                <a:latin typeface="나눔바른고딕"/>
              </a:rPr>
              <a:t>API On-Line </a:t>
            </a:r>
            <a:r>
              <a:rPr lang="ko-KR" altLang="en-US" sz="1000" b="1" spc="-1" dirty="0">
                <a:solidFill>
                  <a:srgbClr val="D9D9D9"/>
                </a:solidFill>
                <a:latin typeface="나눔바른고딕"/>
              </a:rPr>
              <a:t>매뉴얼 </a:t>
            </a:r>
          </a:p>
          <a:p>
            <a:pPr>
              <a:lnSpc>
                <a:spcPct val="90000"/>
              </a:lnSpc>
              <a:spcBef>
                <a:spcPts val="1001"/>
              </a:spcBef>
            </a:pPr>
            <a:endParaRPr lang="en-US" sz="1000" b="0" strike="noStrike" spc="-1" dirty="0">
              <a:latin typeface="Times New Roman"/>
            </a:endParaRPr>
          </a:p>
        </p:txBody>
      </p:sp>
      <p:grpSp>
        <p:nvGrpSpPr>
          <p:cNvPr id="23" name="Group 12">
            <a:extLst>
              <a:ext uri="{FF2B5EF4-FFF2-40B4-BE49-F238E27FC236}">
                <a16:creationId xmlns:a16="http://schemas.microsoft.com/office/drawing/2014/main" id="{3AA69D80-5122-49DF-A487-516D3DE25979}"/>
              </a:ext>
            </a:extLst>
          </p:cNvPr>
          <p:cNvGrpSpPr/>
          <p:nvPr/>
        </p:nvGrpSpPr>
        <p:grpSpPr>
          <a:xfrm>
            <a:off x="508762" y="1175492"/>
            <a:ext cx="3522037" cy="366120"/>
            <a:chOff x="2437016" y="3652953"/>
            <a:chExt cx="2352063" cy="366120"/>
          </a:xfrm>
        </p:grpSpPr>
        <p:sp>
          <p:nvSpPr>
            <p:cNvPr id="24" name="CustomShape 13">
              <a:extLst>
                <a:ext uri="{FF2B5EF4-FFF2-40B4-BE49-F238E27FC236}">
                  <a16:creationId xmlns:a16="http://schemas.microsoft.com/office/drawing/2014/main" id="{1CE4E08E-32A9-4C9B-8035-058548720BBD}"/>
                </a:ext>
              </a:extLst>
            </p:cNvPr>
            <p:cNvSpPr/>
            <p:nvPr/>
          </p:nvSpPr>
          <p:spPr>
            <a:xfrm>
              <a:off x="2620999" y="3754080"/>
              <a:ext cx="2168080" cy="213480"/>
            </a:xfrm>
            <a:prstGeom prst="rect">
              <a:avLst/>
            </a:prstGeom>
            <a:noFill/>
            <a:ln w="936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0" tIns="0" rIns="0" bIns="0" anchor="ctr"/>
            <a:lstStyle/>
            <a:p>
              <a:pPr>
                <a:lnSpc>
                  <a:spcPct val="100000"/>
                </a:lnSpc>
              </a:pPr>
              <a:r>
                <a:rPr lang="en-US" sz="1400" b="1" strike="noStrike" spc="-1" dirty="0">
                  <a:solidFill>
                    <a:srgbClr val="A91F24"/>
                  </a:solidFill>
                  <a:latin typeface="나눔고딕 ExtraBold"/>
                  <a:ea typeface="맑은 고딕"/>
                </a:rPr>
                <a:t> </a:t>
              </a:r>
              <a:r>
                <a:rPr lang="ko-KR" altLang="en-US" sz="1400" b="1" strike="noStrike" spc="-1" dirty="0">
                  <a:solidFill>
                    <a:srgbClr val="A91F24"/>
                  </a:solidFill>
                  <a:latin typeface="나눔고딕 ExtraBold"/>
                  <a:ea typeface="맑은 고딕"/>
                </a:rPr>
                <a:t>구성</a:t>
              </a:r>
              <a:endParaRPr lang="en-US" sz="1400" b="0" strike="noStrike" spc="-1" dirty="0">
                <a:latin typeface="나눔고딕 ExtraBold"/>
              </a:endParaRPr>
            </a:p>
          </p:txBody>
        </p:sp>
        <p:sp>
          <p:nvSpPr>
            <p:cNvPr id="25" name="CustomShape 14">
              <a:extLst>
                <a:ext uri="{FF2B5EF4-FFF2-40B4-BE49-F238E27FC236}">
                  <a16:creationId xmlns:a16="http://schemas.microsoft.com/office/drawing/2014/main" id="{C46EE6AB-3AF1-4851-9C74-1EFACBFF0BA6}"/>
                </a:ext>
              </a:extLst>
            </p:cNvPr>
            <p:cNvSpPr/>
            <p:nvPr/>
          </p:nvSpPr>
          <p:spPr>
            <a:xfrm>
              <a:off x="2437016" y="3652953"/>
              <a:ext cx="603720" cy="366120"/>
            </a:xfrm>
            <a:prstGeom prst="rect">
              <a:avLst/>
            </a:prstGeom>
            <a:noFill/>
            <a:ln w="936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0" tIns="0" rIns="0" bIns="0" anchor="ctr"/>
            <a:lstStyle/>
            <a:p>
              <a:pPr>
                <a:lnSpc>
                  <a:spcPct val="100000"/>
                </a:lnSpc>
              </a:pPr>
              <a:r>
                <a:rPr lang="en-US" sz="2000" b="1" strike="noStrike" spc="-1" dirty="0">
                  <a:solidFill>
                    <a:srgbClr val="A6A6A6"/>
                  </a:solidFill>
                  <a:latin typeface="Calibri"/>
                  <a:ea typeface="맑은 고딕"/>
                </a:rPr>
                <a:t>02</a:t>
              </a:r>
              <a:endParaRPr lang="en-US" sz="2000" b="0" strike="noStrike" spc="-1" dirty="0">
                <a:latin typeface="Times New Roman"/>
              </a:endParaRPr>
            </a:p>
          </p:txBody>
        </p:sp>
      </p:grpSp>
      <p:pic>
        <p:nvPicPr>
          <p:cNvPr id="3" name="그림 2">
            <a:extLst>
              <a:ext uri="{FF2B5EF4-FFF2-40B4-BE49-F238E27FC236}">
                <a16:creationId xmlns:a16="http://schemas.microsoft.com/office/drawing/2014/main" id="{8760BB68-91D1-4731-9A88-17E847DDA5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5098" y="1541612"/>
            <a:ext cx="3855316" cy="2562697"/>
          </a:xfrm>
          <a:prstGeom prst="rect">
            <a:avLst/>
          </a:prstGeom>
        </p:spPr>
      </p:pic>
      <p:pic>
        <p:nvPicPr>
          <p:cNvPr id="4" name="그림 3">
            <a:extLst>
              <a:ext uri="{FF2B5EF4-FFF2-40B4-BE49-F238E27FC236}">
                <a16:creationId xmlns:a16="http://schemas.microsoft.com/office/drawing/2014/main" id="{B8C67450-2962-4A70-8824-CC6D7B85D2E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53065" y="4154401"/>
            <a:ext cx="2007349" cy="2398892"/>
          </a:xfrm>
          <a:prstGeom prst="rect">
            <a:avLst/>
          </a:prstGeom>
        </p:spPr>
      </p:pic>
      <p:pic>
        <p:nvPicPr>
          <p:cNvPr id="5" name="그림 4">
            <a:extLst>
              <a:ext uri="{FF2B5EF4-FFF2-40B4-BE49-F238E27FC236}">
                <a16:creationId xmlns:a16="http://schemas.microsoft.com/office/drawing/2014/main" id="{761179AF-25CA-469E-80C4-BC86009C1F6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5098" y="4154400"/>
            <a:ext cx="1794171" cy="2398892"/>
          </a:xfrm>
          <a:prstGeom prst="rect">
            <a:avLst/>
          </a:prstGeom>
        </p:spPr>
      </p:pic>
      <p:pic>
        <p:nvPicPr>
          <p:cNvPr id="6" name="그림 5">
            <a:extLst>
              <a:ext uri="{FF2B5EF4-FFF2-40B4-BE49-F238E27FC236}">
                <a16:creationId xmlns:a16="http://schemas.microsoft.com/office/drawing/2014/main" id="{3B06426D-8157-4910-8B92-E645D412DE6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79923" y="1541612"/>
            <a:ext cx="2569143" cy="5011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4995575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26654</TotalTime>
  <Words>304</Words>
  <Application>Microsoft Office PowerPoint</Application>
  <PresentationFormat>화면 슬라이드 쇼(4:3)</PresentationFormat>
  <Paragraphs>59</Paragraphs>
  <Slides>9</Slides>
  <Notes>3</Notes>
  <HiddenSlides>0</HiddenSlides>
  <MMClips>0</MMClips>
  <ScaleCrop>false</ScaleCrop>
  <HeadingPairs>
    <vt:vector size="6" baseType="variant">
      <vt:variant>
        <vt:lpstr>사용한 글꼴</vt:lpstr>
      </vt:variant>
      <vt:variant>
        <vt:i4>11</vt:i4>
      </vt:variant>
      <vt:variant>
        <vt:lpstr>테마</vt:lpstr>
      </vt:variant>
      <vt:variant>
        <vt:i4>5</vt:i4>
      </vt:variant>
      <vt:variant>
        <vt:lpstr>슬라이드 제목</vt:lpstr>
      </vt:variant>
      <vt:variant>
        <vt:i4>9</vt:i4>
      </vt:variant>
    </vt:vector>
  </HeadingPairs>
  <TitlesOfParts>
    <vt:vector size="25" baseType="lpstr">
      <vt:lpstr>미드본고딕L</vt:lpstr>
      <vt:lpstr>Times New Roman</vt:lpstr>
      <vt:lpstr>DejaVu Sans</vt:lpstr>
      <vt:lpstr>Symbol</vt:lpstr>
      <vt:lpstr>Wingdings</vt:lpstr>
      <vt:lpstr>맑은 고딕</vt:lpstr>
      <vt:lpstr>Arial</vt:lpstr>
      <vt:lpstr>나눔고딕 ExtraBold</vt:lpstr>
      <vt:lpstr>Calibri</vt:lpstr>
      <vt:lpstr>나눔바른고딕</vt:lpstr>
      <vt:lpstr>맑은 고딕</vt:lpstr>
      <vt:lpstr>Office Theme</vt:lpstr>
      <vt:lpstr>Office Theme</vt:lpstr>
      <vt:lpstr>Office Theme</vt:lpstr>
      <vt:lpstr>Office Theme</vt:lpstr>
      <vt:lpstr>Office Theme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subject/>
  <dc:creator>Windows 사용자</dc:creator>
  <dc:description/>
  <cp:lastModifiedBy>BI_LAB_TEAM1</cp:lastModifiedBy>
  <cp:revision>847</cp:revision>
  <cp:lastPrinted>2018-12-04T04:35:03Z</cp:lastPrinted>
  <dcterms:created xsi:type="dcterms:W3CDTF">2018-04-10T05:56:39Z</dcterms:created>
  <dcterms:modified xsi:type="dcterms:W3CDTF">2024-04-05T01:34:41Z</dcterms:modified>
  <dc:language>ko-KR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HiddenSlides">
    <vt:i4>0</vt:i4>
  </property>
  <property fmtid="{D5CDD505-2E9C-101B-9397-08002B2CF9AE}" pid="4" name="HyperlinksChanged">
    <vt:bool>false</vt:bool>
  </property>
  <property fmtid="{D5CDD505-2E9C-101B-9397-08002B2CF9AE}" pid="5" name="LinksUpToDate">
    <vt:bool>false</vt:bool>
  </property>
  <property fmtid="{D5CDD505-2E9C-101B-9397-08002B2CF9AE}" pid="6" name="MMClips">
    <vt:i4>0</vt:i4>
  </property>
  <property fmtid="{D5CDD505-2E9C-101B-9397-08002B2CF9AE}" pid="7" name="Notes">
    <vt:i4>0</vt:i4>
  </property>
  <property fmtid="{D5CDD505-2E9C-101B-9397-08002B2CF9AE}" pid="8" name="PresentationFormat">
    <vt:lpwstr>화면 슬라이드 쇼(4:3)</vt:lpwstr>
  </property>
  <property fmtid="{D5CDD505-2E9C-101B-9397-08002B2CF9AE}" pid="9" name="ScaleCrop">
    <vt:bool>false</vt:bool>
  </property>
  <property fmtid="{D5CDD505-2E9C-101B-9397-08002B2CF9AE}" pid="10" name="ShareDoc">
    <vt:bool>false</vt:bool>
  </property>
  <property fmtid="{D5CDD505-2E9C-101B-9397-08002B2CF9AE}" pid="11" name="Slides">
    <vt:i4>34</vt:i4>
  </property>
</Properties>
</file>