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1" r:id="rId2"/>
    <p:sldMasterId id="2147483687" r:id="rId3"/>
    <p:sldMasterId id="2147483713" r:id="rId4"/>
  </p:sldMasterIdLst>
  <p:notesMasterIdLst>
    <p:notesMasterId r:id="rId11"/>
  </p:notesMasterIdLst>
  <p:sldIdLst>
    <p:sldId id="256" r:id="rId5"/>
    <p:sldId id="257" r:id="rId6"/>
    <p:sldId id="294" r:id="rId7"/>
    <p:sldId id="356" r:id="rId8"/>
    <p:sldId id="358" r:id="rId9"/>
    <p:sldId id="289" r:id="rId10"/>
  </p:sldIdLst>
  <p:sldSz cx="9144000" cy="6858000" type="screen4x3"/>
  <p:notesSz cx="7559675" cy="10691813"/>
  <p:embeddedFontLst>
    <p:embeddedFont>
      <p:font typeface="나눔고딕 ExtraBold" panose="020B0600000101010101" charset="-127"/>
      <p:bold r:id="rId12"/>
    </p:embeddedFont>
    <p:embeddedFont>
      <p:font typeface="나눔바른고딕" panose="020B0600000101010101" charset="-127"/>
      <p:regular r:id="rId13"/>
      <p:bold r:id="rId14"/>
    </p:embeddedFont>
    <p:embeddedFont>
      <p:font typeface="맑은 고딕" panose="020B0503020000020004" pitchFamily="50" charset="-127"/>
      <p:regular r:id="rId15"/>
      <p:bold r:id="rId1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76" autoAdjust="0"/>
    <p:restoredTop sz="93496" autoAdjust="0"/>
  </p:normalViewPr>
  <p:slideViewPr>
    <p:cSldViewPr snapToGrid="0">
      <p:cViewPr varScale="1">
        <p:scale>
          <a:sx n="72" d="100"/>
          <a:sy n="72" d="100"/>
        </p:scale>
        <p:origin x="141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5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94143-8020-4E7C-98FF-380D9362D365}" type="datetimeFigureOut">
              <a:rPr lang="ko-KR" altLang="en-US" smtClean="0"/>
              <a:t>2024-04-04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19C50-E89D-4E98-B727-1704DF9D063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77163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54925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99899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755651" y="5145088"/>
            <a:ext cx="6048375" cy="421005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719C50-E89D-4E98-B727-1704DF9D0631}" type="slidenum">
              <a:rPr lang="ko-KR" altLang="en-US" smtClean="0"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131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 dirty="0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 dirty="0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ko-K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ko-K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w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10"/>
          <p:cNvPicPr/>
          <p:nvPr/>
        </p:nvPicPr>
        <p:blipFill>
          <a:blip r:embed="rId14"/>
          <a:stretch/>
        </p:blipFill>
        <p:spPr>
          <a:xfrm>
            <a:off x="7357320" y="5722200"/>
            <a:ext cx="1312560" cy="406440"/>
          </a:xfrm>
          <a:prstGeom prst="rect">
            <a:avLst/>
          </a:prstGeom>
          <a:ln>
            <a:noFill/>
          </a:ln>
        </p:spPr>
      </p:pic>
      <p:pic>
        <p:nvPicPr>
          <p:cNvPr id="5" name="그림 11"/>
          <p:cNvPicPr/>
          <p:nvPr/>
        </p:nvPicPr>
        <p:blipFill>
          <a:blip r:embed="rId15"/>
          <a:srcRect t="4812" r="11991" b="22725"/>
          <a:stretch/>
        </p:blipFill>
        <p:spPr>
          <a:xfrm>
            <a:off x="1733400" y="-19080"/>
            <a:ext cx="7409880" cy="688572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제목 텍스트의 서식을 편집하려면 클릭하십시오.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800" b="0" strike="noStrike" spc="-1">
                <a:solidFill>
                  <a:srgbClr val="000000"/>
                </a:solidFill>
                <a:latin typeface="Arial"/>
              </a:rPr>
              <a:t>개요 텍스트의 서식을 편집하려면 클릭하십시오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2번째 개요 수준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3번째 개요 수준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4번째 개요 수준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5번째 개요 수준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6번째 개요 수준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7번째 개요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" name="CustomShape 2"/>
          <p:cNvSpPr/>
          <p:nvPr/>
        </p:nvSpPr>
        <p:spPr>
          <a:xfrm>
            <a:off x="0" y="0"/>
            <a:ext cx="9143280" cy="505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FFFFFF"/>
                </a:solidFill>
                <a:latin typeface="Calibri"/>
                <a:ea typeface="DejaVu Sans"/>
              </a:rPr>
              <a:t>CONTEANTS</a:t>
            </a:r>
            <a:endParaRPr lang="en-US" sz="1800" b="0" strike="noStrike" spc="-1" dirty="0">
              <a:latin typeface="Times New Roman"/>
            </a:endParaRPr>
          </a:p>
        </p:txBody>
      </p:sp>
      <p:pic>
        <p:nvPicPr>
          <p:cNvPr id="42" name="그림 9"/>
          <p:cNvPicPr/>
          <p:nvPr/>
        </p:nvPicPr>
        <p:blipFill>
          <a:blip r:embed="rId14"/>
          <a:stretch/>
        </p:blipFill>
        <p:spPr>
          <a:xfrm>
            <a:off x="7357320" y="6297120"/>
            <a:ext cx="1312560" cy="406440"/>
          </a:xfrm>
          <a:prstGeom prst="rect">
            <a:avLst/>
          </a:prstGeom>
          <a:ln>
            <a:noFill/>
          </a:ln>
        </p:spPr>
      </p:pic>
      <p:sp>
        <p:nvSpPr>
          <p:cNvPr id="43" name="CustomShape 3"/>
          <p:cNvSpPr/>
          <p:nvPr/>
        </p:nvSpPr>
        <p:spPr>
          <a:xfrm>
            <a:off x="595800" y="995040"/>
            <a:ext cx="1746000" cy="39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808080"/>
                </a:solidFill>
                <a:latin typeface="나눔바른고딕"/>
                <a:ea typeface="나눔바른고딕"/>
              </a:rPr>
              <a:t>CONTEANTS</a:t>
            </a:r>
            <a:endParaRPr lang="en-US" sz="2000" b="0" strike="noStrike" spc="-1" dirty="0">
              <a:latin typeface="Times New Roman"/>
            </a:endParaRPr>
          </a:p>
        </p:txBody>
      </p:sp>
      <p:pic>
        <p:nvPicPr>
          <p:cNvPr id="44" name="그림 12"/>
          <p:cNvPicPr/>
          <p:nvPr/>
        </p:nvPicPr>
        <p:blipFill>
          <a:blip r:embed="rId15"/>
          <a:srcRect t="4812" r="11991" b="22725"/>
          <a:stretch/>
        </p:blipFill>
        <p:spPr>
          <a:xfrm>
            <a:off x="1733400" y="-19080"/>
            <a:ext cx="7409880" cy="6885720"/>
          </a:xfrm>
          <a:prstGeom prst="rect">
            <a:avLst/>
          </a:prstGeom>
          <a:ln>
            <a:noFill/>
          </a:ln>
        </p:spPr>
      </p:pic>
      <p:sp>
        <p:nvSpPr>
          <p:cNvPr id="45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제목 텍스트의 서식을 편집하려면 클릭하십시오.</a:t>
            </a:r>
          </a:p>
        </p:txBody>
      </p:sp>
      <p:sp>
        <p:nvSpPr>
          <p:cNvPr id="4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800" b="0" strike="noStrike" spc="-1">
                <a:solidFill>
                  <a:srgbClr val="000000"/>
                </a:solidFill>
                <a:latin typeface="Arial"/>
              </a:rPr>
              <a:t>개요 텍스트의 서식을 편집하려면 클릭하십시오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2번째 개요 수준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3번째 개요 수준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4번째 개요 수준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5번째 개요 수준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6번째 개요 수준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7번째 개요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그림 15"/>
          <p:cNvPicPr/>
          <p:nvPr/>
        </p:nvPicPr>
        <p:blipFill>
          <a:blip r:embed="rId14"/>
          <a:srcRect t="4812" r="11991" b="22725"/>
          <a:stretch/>
        </p:blipFill>
        <p:spPr>
          <a:xfrm>
            <a:off x="1733400" y="-19080"/>
            <a:ext cx="7409880" cy="6885720"/>
          </a:xfrm>
          <a:prstGeom prst="rect">
            <a:avLst/>
          </a:prstGeom>
          <a:ln>
            <a:noFill/>
          </a:ln>
        </p:spPr>
      </p:pic>
      <p:sp>
        <p:nvSpPr>
          <p:cNvPr id="124" name="CustomShape 1"/>
          <p:cNvSpPr/>
          <p:nvPr/>
        </p:nvSpPr>
        <p:spPr>
          <a:xfrm>
            <a:off x="0" y="0"/>
            <a:ext cx="9143280" cy="6857280"/>
          </a:xfrm>
          <a:prstGeom prst="rect">
            <a:avLst/>
          </a:prstGeom>
          <a:solidFill>
            <a:srgbClr val="FFFFFF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FFFFFF"/>
                </a:solidFill>
                <a:latin typeface="Calibri"/>
                <a:ea typeface="DejaVu Sans"/>
              </a:rPr>
              <a:t>CONTEANTS</a:t>
            </a:r>
            <a:endParaRPr lang="en-US" sz="1800" b="0" strike="noStrike" spc="-1" dirty="0">
              <a:latin typeface="Times New Roman"/>
            </a:endParaRPr>
          </a:p>
        </p:txBody>
      </p:sp>
      <p:pic>
        <p:nvPicPr>
          <p:cNvPr id="125" name="그림 18"/>
          <p:cNvPicPr/>
          <p:nvPr/>
        </p:nvPicPr>
        <p:blipFill>
          <a:blip r:embed="rId15"/>
          <a:stretch/>
        </p:blipFill>
        <p:spPr>
          <a:xfrm>
            <a:off x="6367320" y="360"/>
            <a:ext cx="2483280" cy="269280"/>
          </a:xfrm>
          <a:prstGeom prst="rect">
            <a:avLst/>
          </a:prstGeom>
          <a:ln>
            <a:noFill/>
          </a:ln>
        </p:spPr>
      </p:pic>
      <p:pic>
        <p:nvPicPr>
          <p:cNvPr id="126" name="그림 20"/>
          <p:cNvPicPr/>
          <p:nvPr/>
        </p:nvPicPr>
        <p:blipFill>
          <a:blip r:embed="rId16"/>
          <a:stretch/>
        </p:blipFill>
        <p:spPr>
          <a:xfrm>
            <a:off x="7357320" y="6297120"/>
            <a:ext cx="1312560" cy="406440"/>
          </a:xfrm>
          <a:prstGeom prst="rect">
            <a:avLst/>
          </a:prstGeom>
          <a:ln>
            <a:noFill/>
          </a:ln>
        </p:spPr>
      </p:pic>
      <p:sp>
        <p:nvSpPr>
          <p:cNvPr id="127" name="Line 2"/>
          <p:cNvSpPr/>
          <p:nvPr/>
        </p:nvSpPr>
        <p:spPr>
          <a:xfrm>
            <a:off x="295200" y="898200"/>
            <a:ext cx="8458200" cy="360"/>
          </a:xfrm>
          <a:prstGeom prst="line">
            <a:avLst/>
          </a:prstGeom>
          <a:ln w="19080">
            <a:solidFill>
              <a:schemeClr val="accent3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8" name="CustomShape 3"/>
          <p:cNvSpPr/>
          <p:nvPr/>
        </p:nvSpPr>
        <p:spPr>
          <a:xfrm>
            <a:off x="6482520" y="81360"/>
            <a:ext cx="45000" cy="99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9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제목 텍스트의 서식을 편집하려면 클릭하십시오.</a:t>
            </a:r>
          </a:p>
        </p:txBody>
      </p:sp>
      <p:sp>
        <p:nvSpPr>
          <p:cNvPr id="130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800" b="0" strike="noStrike" spc="-1">
                <a:solidFill>
                  <a:srgbClr val="000000"/>
                </a:solidFill>
                <a:latin typeface="Arial"/>
              </a:rPr>
              <a:t>개요 텍스트의 서식을 편집하려면 클릭하십시오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2번째 개요 수준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3번째 개요 수준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4번째 개요 수준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5번째 개요 수준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6번째 개요 수준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>
                <a:solidFill>
                  <a:srgbClr val="000000"/>
                </a:solidFill>
                <a:latin typeface="Arial"/>
              </a:rPr>
              <a:t>7번째 개요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그림 18"/>
          <p:cNvPicPr/>
          <p:nvPr/>
        </p:nvPicPr>
        <p:blipFill>
          <a:blip r:embed="rId14"/>
          <a:srcRect t="4812" r="11991" b="22725"/>
          <a:stretch/>
        </p:blipFill>
        <p:spPr>
          <a:xfrm>
            <a:off x="1733400" y="-19080"/>
            <a:ext cx="7409880" cy="6885720"/>
          </a:xfrm>
          <a:prstGeom prst="rect">
            <a:avLst/>
          </a:prstGeom>
          <a:ln>
            <a:noFill/>
          </a:ln>
        </p:spPr>
      </p:pic>
      <p:pic>
        <p:nvPicPr>
          <p:cNvPr id="213" name="그림 13"/>
          <p:cNvPicPr/>
          <p:nvPr/>
        </p:nvPicPr>
        <p:blipFill>
          <a:blip r:embed="rId15"/>
          <a:stretch/>
        </p:blipFill>
        <p:spPr>
          <a:xfrm>
            <a:off x="7357320" y="6197760"/>
            <a:ext cx="1312560" cy="406440"/>
          </a:xfrm>
          <a:prstGeom prst="rect">
            <a:avLst/>
          </a:prstGeom>
          <a:ln>
            <a:noFill/>
          </a:ln>
        </p:spPr>
      </p:pic>
      <p:sp>
        <p:nvSpPr>
          <p:cNvPr id="214" name="CustomShape 1"/>
          <p:cNvSpPr/>
          <p:nvPr/>
        </p:nvSpPr>
        <p:spPr>
          <a:xfrm>
            <a:off x="628560" y="2729880"/>
            <a:ext cx="2753640" cy="717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400" b="1" strike="noStrike" spc="-145" dirty="0">
                <a:solidFill>
                  <a:srgbClr val="404040"/>
                </a:solidFill>
                <a:latin typeface="나눔바른고딕"/>
                <a:ea typeface="나눔바른고딕"/>
              </a:rPr>
              <a:t>감사합니다.</a:t>
            </a:r>
            <a:endParaRPr lang="en-US" sz="4400" b="0" strike="noStrike" spc="-1" dirty="0">
              <a:latin typeface="Times New Roman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ko-KR" sz="1800" b="0" strike="noStrike" spc="-1">
                <a:solidFill>
                  <a:srgbClr val="000000"/>
                </a:solidFill>
                <a:latin typeface="Arial"/>
              </a:rPr>
              <a:t>제목 텍스트의 서식을 편집하려면 클릭하십시오.</a:t>
            </a:r>
          </a:p>
        </p:txBody>
      </p:sp>
      <p:sp>
        <p:nvSpPr>
          <p:cNvPr id="21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800" b="0" strike="noStrike" spc="-1" dirty="0">
                <a:solidFill>
                  <a:srgbClr val="000000"/>
                </a:solidFill>
                <a:latin typeface="Arial"/>
              </a:rPr>
              <a:t>개요 텍스트의 서식을 편집하려면 클릭하십시오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2000" b="0" strike="noStrike" spc="-1" dirty="0">
                <a:solidFill>
                  <a:srgbClr val="000000"/>
                </a:solidFill>
                <a:latin typeface="Arial"/>
              </a:rPr>
              <a:t>2번째 개요 수준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1800" b="0" strike="noStrike" spc="-1" dirty="0">
                <a:solidFill>
                  <a:srgbClr val="000000"/>
                </a:solidFill>
                <a:latin typeface="Arial"/>
              </a:rPr>
              <a:t>3번째 개요 수준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ko-KR" sz="1800" b="0" strike="noStrike" spc="-1" dirty="0">
                <a:solidFill>
                  <a:srgbClr val="000000"/>
                </a:solidFill>
                <a:latin typeface="Arial"/>
              </a:rPr>
              <a:t>4번째 개요 수준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 dirty="0">
                <a:solidFill>
                  <a:srgbClr val="000000"/>
                </a:solidFill>
                <a:latin typeface="Arial"/>
              </a:rPr>
              <a:t>5번째 개요 수준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 dirty="0">
                <a:solidFill>
                  <a:srgbClr val="000000"/>
                </a:solidFill>
                <a:latin typeface="Arial"/>
              </a:rPr>
              <a:t>6번째 개요 수준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ko-KR" sz="2000" b="0" strike="noStrike" spc="-1" dirty="0">
                <a:solidFill>
                  <a:srgbClr val="000000"/>
                </a:solidFill>
                <a:latin typeface="Arial"/>
              </a:rPr>
              <a:t>7번째 개요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udp.bimatrix.co.kr/x/f7a7B" TargetMode="Externa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s://rnd.bimatrix.co.kr/aud7/portal/Content.jsp?id=REP5D10EC786D6046698FCDB4447CF1A33C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4" Type="http://schemas.openxmlformats.org/officeDocument/2006/relationships/hyperlink" Target="https://audp.bimatrix.co.kr/pages/viewpage.action?pageId=79407496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628560" y="1942560"/>
            <a:ext cx="7886160" cy="1492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ko-KR" altLang="en-US" sz="4400" b="1" spc="-145" dirty="0">
                <a:solidFill>
                  <a:srgbClr val="404040"/>
                </a:solidFill>
                <a:latin typeface="나눔바른고딕"/>
              </a:rPr>
              <a:t>지도 컴포넌트</a:t>
            </a:r>
            <a:br>
              <a:rPr lang="ko-KR" altLang="en-US" dirty="0"/>
            </a:br>
            <a:r>
              <a:rPr lang="en-US" altLang="ko-KR" sz="4400" spc="-145" dirty="0">
                <a:solidFill>
                  <a:srgbClr val="404040"/>
                </a:solidFill>
                <a:latin typeface="나눔바른고딕"/>
              </a:rPr>
              <a:t>-</a:t>
            </a:r>
            <a:r>
              <a:rPr lang="ko-KR" altLang="en-US" sz="4400" spc="-145" dirty="0">
                <a:solidFill>
                  <a:srgbClr val="404040"/>
                </a:solidFill>
                <a:latin typeface="나눔바른고딕"/>
              </a:rPr>
              <a:t>외부 지도 </a:t>
            </a:r>
            <a:r>
              <a:rPr lang="en-US" altLang="ko-KR" sz="4400" spc="-145" dirty="0">
                <a:solidFill>
                  <a:srgbClr val="404040"/>
                </a:solidFill>
                <a:latin typeface="나눔바른고딕"/>
              </a:rPr>
              <a:t>API </a:t>
            </a:r>
            <a:r>
              <a:rPr lang="ko-KR" altLang="en-US" sz="4400" spc="-145" dirty="0">
                <a:solidFill>
                  <a:srgbClr val="404040"/>
                </a:solidFill>
                <a:latin typeface="나눔바른고딕"/>
              </a:rPr>
              <a:t>연결</a:t>
            </a:r>
            <a:endParaRPr lang="en-US" sz="4400" b="0" strike="noStrike" spc="-1" dirty="0">
              <a:latin typeface="Times New Roman"/>
            </a:endParaRPr>
          </a:p>
        </p:txBody>
      </p:sp>
      <p:sp>
        <p:nvSpPr>
          <p:cNvPr id="255" name="CustomShape 3"/>
          <p:cNvSpPr/>
          <p:nvPr/>
        </p:nvSpPr>
        <p:spPr>
          <a:xfrm>
            <a:off x="5970500" y="6202914"/>
            <a:ext cx="2839320" cy="4998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808080"/>
                </a:solidFill>
                <a:latin typeface="나눔바른고딕"/>
                <a:ea typeface="나눔바른고딕"/>
              </a:rPr>
              <a:t>기술연구소</a:t>
            </a:r>
            <a:endParaRPr lang="en-US" sz="1200" b="0" strike="noStrike" spc="-1" dirty="0">
              <a:latin typeface="Times New Roman"/>
            </a:endParaRPr>
          </a:p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808080"/>
                </a:solidFill>
                <a:latin typeface="나눔바른고딕"/>
                <a:ea typeface="나눔바른고딕"/>
              </a:rPr>
              <a:t>2022 06</a:t>
            </a:r>
            <a:endParaRPr lang="en-US" sz="1200" b="0" strike="noStrike" spc="-1" dirty="0"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" name="Group 1"/>
          <p:cNvGrpSpPr/>
          <p:nvPr/>
        </p:nvGrpSpPr>
        <p:grpSpPr>
          <a:xfrm>
            <a:off x="1214280" y="1600097"/>
            <a:ext cx="6722280" cy="495360"/>
            <a:chOff x="1214280" y="2162160"/>
            <a:chExt cx="6722280" cy="495360"/>
          </a:xfrm>
        </p:grpSpPr>
        <p:sp>
          <p:nvSpPr>
            <p:cNvPr id="257" name="Line 2"/>
            <p:cNvSpPr/>
            <p:nvPr/>
          </p:nvSpPr>
          <p:spPr>
            <a:xfrm>
              <a:off x="1214280" y="216216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ko-KR" altLang="en-US"/>
            </a:p>
          </p:txBody>
        </p:sp>
        <p:sp>
          <p:nvSpPr>
            <p:cNvPr id="258" name="Line 3"/>
            <p:cNvSpPr/>
            <p:nvPr/>
          </p:nvSpPr>
          <p:spPr>
            <a:xfrm>
              <a:off x="1214280" y="265716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ko-KR" altLang="en-US"/>
            </a:p>
          </p:txBody>
        </p:sp>
        <p:sp>
          <p:nvSpPr>
            <p:cNvPr id="259" name="CustomShape 4"/>
            <p:cNvSpPr/>
            <p:nvPr/>
          </p:nvSpPr>
          <p:spPr>
            <a:xfrm>
              <a:off x="1265760" y="227016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404040"/>
                  </a:solidFill>
                  <a:latin typeface="Calibri"/>
                  <a:ea typeface="DejaVu Sans"/>
                </a:rPr>
                <a:t>01</a:t>
              </a:r>
              <a:endParaRPr lang="en-US" sz="1400" b="0" strike="noStrike" spc="-1" dirty="0">
                <a:latin typeface="Times New Roman"/>
              </a:endParaRPr>
            </a:p>
          </p:txBody>
        </p:sp>
        <p:sp>
          <p:nvSpPr>
            <p:cNvPr id="260" name="CustomShape 5"/>
            <p:cNvSpPr/>
            <p:nvPr/>
          </p:nvSpPr>
          <p:spPr>
            <a:xfrm>
              <a:off x="1695600" y="2257560"/>
              <a:ext cx="5562000" cy="333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ko-KR" altLang="en-US" sz="1600" b="0" strike="noStrike" spc="-1" dirty="0">
                  <a:latin typeface="Times New Roman"/>
                </a:rPr>
                <a:t>기능 설명 및 개발 목적</a:t>
              </a:r>
              <a:endParaRPr lang="en-US" sz="1600" b="0" strike="noStrike" spc="-1" dirty="0">
                <a:latin typeface="Times New Roman"/>
              </a:endParaRPr>
            </a:p>
          </p:txBody>
        </p:sp>
        <p:sp>
          <p:nvSpPr>
            <p:cNvPr id="261" name="CustomShape 6"/>
            <p:cNvSpPr/>
            <p:nvPr/>
          </p:nvSpPr>
          <p:spPr>
            <a:xfrm>
              <a:off x="7682760" y="227016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b="0" strike="noStrike" spc="-1" dirty="0">
                <a:latin typeface="Times New Roman"/>
              </a:endParaRPr>
            </a:p>
          </p:txBody>
        </p:sp>
      </p:grpSp>
      <p:grpSp>
        <p:nvGrpSpPr>
          <p:cNvPr id="262" name="Group 7"/>
          <p:cNvGrpSpPr/>
          <p:nvPr/>
        </p:nvGrpSpPr>
        <p:grpSpPr>
          <a:xfrm>
            <a:off x="1214280" y="2191577"/>
            <a:ext cx="6722280" cy="400320"/>
            <a:chOff x="1214280" y="2753640"/>
            <a:chExt cx="6722280" cy="400320"/>
          </a:xfrm>
        </p:grpSpPr>
        <p:sp>
          <p:nvSpPr>
            <p:cNvPr id="263" name="Line 8"/>
            <p:cNvSpPr/>
            <p:nvPr/>
          </p:nvSpPr>
          <p:spPr>
            <a:xfrm>
              <a:off x="1214280" y="315360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ko-KR" altLang="en-US"/>
            </a:p>
          </p:txBody>
        </p:sp>
        <p:sp>
          <p:nvSpPr>
            <p:cNvPr id="264" name="CustomShape 9"/>
            <p:cNvSpPr/>
            <p:nvPr/>
          </p:nvSpPr>
          <p:spPr>
            <a:xfrm>
              <a:off x="1265760" y="276660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404040"/>
                  </a:solidFill>
                  <a:latin typeface="Calibri"/>
                  <a:ea typeface="DejaVu Sans"/>
                </a:rPr>
                <a:t>02</a:t>
              </a:r>
              <a:endParaRPr lang="en-US" sz="1400" b="0" strike="noStrike" spc="-1" dirty="0">
                <a:latin typeface="Times New Roman"/>
              </a:endParaRPr>
            </a:p>
          </p:txBody>
        </p:sp>
        <p:sp>
          <p:nvSpPr>
            <p:cNvPr id="265" name="CustomShape 10"/>
            <p:cNvSpPr/>
            <p:nvPr/>
          </p:nvSpPr>
          <p:spPr>
            <a:xfrm>
              <a:off x="1695600" y="2753640"/>
              <a:ext cx="5562000" cy="333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ko-KR" altLang="en-US" sz="1600" b="0" strike="noStrike" spc="-1" dirty="0">
                  <a:solidFill>
                    <a:srgbClr val="404040"/>
                  </a:solidFill>
                  <a:latin typeface="나눔고딕 ExtraBold"/>
                </a:rPr>
                <a:t>기능 사용 방법</a:t>
              </a:r>
              <a:endParaRPr lang="en-US" sz="1600" b="0" strike="noStrike" spc="-1" dirty="0">
                <a:latin typeface="Times New Roman"/>
              </a:endParaRPr>
            </a:p>
          </p:txBody>
        </p:sp>
        <p:sp>
          <p:nvSpPr>
            <p:cNvPr id="266" name="CustomShape 11"/>
            <p:cNvSpPr/>
            <p:nvPr/>
          </p:nvSpPr>
          <p:spPr>
            <a:xfrm>
              <a:off x="7682760" y="276660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b="0" strike="noStrike" spc="-1" dirty="0">
                <a:latin typeface="Times New Roman"/>
              </a:endParaRPr>
            </a:p>
          </p:txBody>
        </p:sp>
      </p:grpSp>
      <p:sp>
        <p:nvSpPr>
          <p:cNvPr id="267" name="CustomShape 12"/>
          <p:cNvSpPr/>
          <p:nvPr/>
        </p:nvSpPr>
        <p:spPr>
          <a:xfrm>
            <a:off x="1695600" y="2688017"/>
            <a:ext cx="5562000" cy="33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ko-KR" altLang="en-US" sz="1600" b="0" strike="noStrike" spc="-1" dirty="0">
                <a:solidFill>
                  <a:srgbClr val="404040"/>
                </a:solidFill>
                <a:latin typeface="나눔고딕 ExtraBold"/>
              </a:rPr>
              <a:t>참고 사항 및 주의 사항</a:t>
            </a:r>
            <a:endParaRPr lang="en-US" sz="1600" b="0" strike="noStrike" spc="-1" dirty="0">
              <a:latin typeface="Times New Roman"/>
            </a:endParaRPr>
          </a:p>
        </p:txBody>
      </p:sp>
      <p:grpSp>
        <p:nvGrpSpPr>
          <p:cNvPr id="268" name="Group 13"/>
          <p:cNvGrpSpPr/>
          <p:nvPr/>
        </p:nvGrpSpPr>
        <p:grpSpPr>
          <a:xfrm>
            <a:off x="1214280" y="2700617"/>
            <a:ext cx="6722280" cy="387360"/>
            <a:chOff x="1214280" y="3262680"/>
            <a:chExt cx="6722280" cy="387360"/>
          </a:xfrm>
        </p:grpSpPr>
        <p:sp>
          <p:nvSpPr>
            <p:cNvPr id="269" name="Line 14"/>
            <p:cNvSpPr/>
            <p:nvPr/>
          </p:nvSpPr>
          <p:spPr>
            <a:xfrm>
              <a:off x="1214280" y="364968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ko-KR" altLang="en-US"/>
            </a:p>
          </p:txBody>
        </p:sp>
        <p:sp>
          <p:nvSpPr>
            <p:cNvPr id="270" name="CustomShape 15"/>
            <p:cNvSpPr/>
            <p:nvPr/>
          </p:nvSpPr>
          <p:spPr>
            <a:xfrm>
              <a:off x="1265760" y="326268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404040"/>
                  </a:solidFill>
                  <a:latin typeface="Calibri"/>
                  <a:ea typeface="DejaVu Sans"/>
                </a:rPr>
                <a:t>03</a:t>
              </a:r>
              <a:endParaRPr lang="en-US" sz="1400" b="0" strike="noStrike" spc="-1" dirty="0">
                <a:latin typeface="Times New Roman"/>
              </a:endParaRPr>
            </a:p>
          </p:txBody>
        </p:sp>
        <p:sp>
          <p:nvSpPr>
            <p:cNvPr id="271" name="CustomShape 16"/>
            <p:cNvSpPr/>
            <p:nvPr/>
          </p:nvSpPr>
          <p:spPr>
            <a:xfrm>
              <a:off x="7682760" y="326268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trike="noStrike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b="0" strike="noStrike" spc="-1" dirty="0">
                <a:latin typeface="Times New Roman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기능 설명 및 개발 목적</a:t>
            </a:r>
          </a:p>
        </p:txBody>
      </p:sp>
      <p:sp>
        <p:nvSpPr>
          <p:cNvPr id="291" name="CustomShape 2"/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trike="noStrike" spc="-1" dirty="0">
                <a:solidFill>
                  <a:srgbClr val="D9D9D9"/>
                </a:solidFill>
                <a:latin typeface="나눔바른고딕"/>
              </a:rPr>
              <a:t>지도 컴포넌트 </a:t>
            </a:r>
            <a:r>
              <a:rPr lang="en-US" altLang="ko-KR" sz="1000" b="1" strike="noStrike" spc="-1" dirty="0">
                <a:solidFill>
                  <a:srgbClr val="D9D9D9"/>
                </a:solidFill>
                <a:latin typeface="나눔바른고딕"/>
              </a:rPr>
              <a:t>- </a:t>
            </a:r>
            <a:r>
              <a:rPr lang="ko-KR" altLang="en-US" sz="1000" b="1" strike="noStrike" spc="-1" dirty="0">
                <a:solidFill>
                  <a:srgbClr val="D9D9D9"/>
                </a:solidFill>
                <a:latin typeface="나눔바른고딕"/>
              </a:rPr>
              <a:t>외부 지도 </a:t>
            </a:r>
            <a:r>
              <a:rPr lang="en-US" altLang="ko-KR" sz="1000" b="1" strike="noStrike" spc="-1" dirty="0">
                <a:solidFill>
                  <a:srgbClr val="D9D9D9"/>
                </a:solidFill>
                <a:latin typeface="나눔바른고딕"/>
              </a:rPr>
              <a:t>API </a:t>
            </a:r>
            <a:r>
              <a:rPr lang="ko-KR" altLang="en-US" sz="1000" b="1" strike="noStrike" spc="-1" dirty="0">
                <a:solidFill>
                  <a:srgbClr val="D9D9D9"/>
                </a:solidFill>
                <a:latin typeface="나눔바른고딕"/>
              </a:rPr>
              <a:t>연결</a:t>
            </a:r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292" name="CustomShape 3"/>
          <p:cNvSpPr/>
          <p:nvPr/>
        </p:nvSpPr>
        <p:spPr>
          <a:xfrm>
            <a:off x="698508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/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7EBF8E30-7286-44E7-8304-945EF73C1C56}"/>
              </a:ext>
            </a:extLst>
          </p:cNvPr>
          <p:cNvGrpSpPr/>
          <p:nvPr/>
        </p:nvGrpSpPr>
        <p:grpSpPr>
          <a:xfrm>
            <a:off x="509460" y="2300693"/>
            <a:ext cx="7815933" cy="936875"/>
            <a:chOff x="508762" y="1175492"/>
            <a:chExt cx="6476317" cy="936875"/>
          </a:xfrm>
        </p:grpSpPr>
        <p:grpSp>
          <p:nvGrpSpPr>
            <p:cNvPr id="23" name="Group 12">
              <a:extLst>
                <a:ext uri="{FF2B5EF4-FFF2-40B4-BE49-F238E27FC236}">
                  <a16:creationId xmlns:a16="http://schemas.microsoft.com/office/drawing/2014/main" id="{3AA69D80-5122-49DF-A487-516D3DE25979}"/>
                </a:ext>
              </a:extLst>
            </p:cNvPr>
            <p:cNvGrpSpPr/>
            <p:nvPr/>
          </p:nvGrpSpPr>
          <p:grpSpPr>
            <a:xfrm>
              <a:off x="508762" y="1175492"/>
              <a:ext cx="3522037" cy="366120"/>
              <a:chOff x="2437016" y="3652953"/>
              <a:chExt cx="2352063" cy="366120"/>
            </a:xfrm>
          </p:grpSpPr>
          <p:sp>
            <p:nvSpPr>
              <p:cNvPr id="24" name="CustomShape 13">
                <a:extLst>
                  <a:ext uri="{FF2B5EF4-FFF2-40B4-BE49-F238E27FC236}">
                    <a16:creationId xmlns:a16="http://schemas.microsoft.com/office/drawing/2014/main" id="{1CE4E08E-32A9-4C9B-8035-058548720BBD}"/>
                  </a:ext>
                </a:extLst>
              </p:cNvPr>
              <p:cNvSpPr/>
              <p:nvPr/>
            </p:nvSpPr>
            <p:spPr>
              <a:xfrm>
                <a:off x="2620999" y="3754080"/>
                <a:ext cx="2168080" cy="21348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0" tIns="0" rIns="0" bIns="0" anchor="ctr"/>
              <a:lstStyle/>
              <a:p>
                <a:pPr>
                  <a:lnSpc>
                    <a:spcPct val="100000"/>
                  </a:lnSpc>
                </a:pPr>
                <a:r>
                  <a:rPr lang="ko-KR" altLang="en-US" sz="1400" b="1" strike="noStrike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기능 목적</a:t>
                </a:r>
                <a:endParaRPr lang="en-US" sz="1400" b="0" strike="noStrike" spc="-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5" name="CustomShape 14">
                <a:extLst>
                  <a:ext uri="{FF2B5EF4-FFF2-40B4-BE49-F238E27FC236}">
                    <a16:creationId xmlns:a16="http://schemas.microsoft.com/office/drawing/2014/main" id="{C46EE6AB-3AF1-4851-9C74-1EFACBFF0BA6}"/>
                  </a:ext>
                </a:extLst>
              </p:cNvPr>
              <p:cNvSpPr/>
              <p:nvPr/>
            </p:nvSpPr>
            <p:spPr>
              <a:xfrm>
                <a:off x="2437016" y="3652953"/>
                <a:ext cx="603720" cy="36612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0" tIns="0" rIns="0" bIns="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2000" b="1" strike="noStrike" spc="-1" dirty="0">
                    <a:solidFill>
                      <a:srgbClr val="A6A6A6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02</a:t>
                </a:r>
                <a:endParaRPr lang="en-US" sz="2000" b="0" strike="noStrike" spc="-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sp>
          <p:nvSpPr>
            <p:cNvPr id="26" name="CustomShape 15">
              <a:extLst>
                <a:ext uri="{FF2B5EF4-FFF2-40B4-BE49-F238E27FC236}">
                  <a16:creationId xmlns:a16="http://schemas.microsoft.com/office/drawing/2014/main" id="{A5AFD6AB-18CC-42BF-BA51-32E6902AAF11}"/>
                </a:ext>
              </a:extLst>
            </p:cNvPr>
            <p:cNvSpPr/>
            <p:nvPr/>
          </p:nvSpPr>
          <p:spPr>
            <a:xfrm>
              <a:off x="784262" y="1547326"/>
              <a:ext cx="6200817" cy="5650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 고객의 다양한 지도 컴포넌트의 요청 사항에 대응하기 위해 현존하는 다양한 지도 서비스를 제품에 쉽게 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Add-In 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하기 위함</a:t>
              </a:r>
              <a:endParaRPr lang="en-US" altLang="ko-KR" sz="1000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19CA9AC4-EF8C-4454-BD31-4E41FB2823B8}"/>
              </a:ext>
            </a:extLst>
          </p:cNvPr>
          <p:cNvGrpSpPr/>
          <p:nvPr/>
        </p:nvGrpSpPr>
        <p:grpSpPr>
          <a:xfrm>
            <a:off x="510159" y="1125916"/>
            <a:ext cx="7980697" cy="936875"/>
            <a:chOff x="508762" y="1175492"/>
            <a:chExt cx="7803330" cy="936875"/>
          </a:xfrm>
        </p:grpSpPr>
        <p:grpSp>
          <p:nvGrpSpPr>
            <p:cNvPr id="17" name="Group 12">
              <a:extLst>
                <a:ext uri="{FF2B5EF4-FFF2-40B4-BE49-F238E27FC236}">
                  <a16:creationId xmlns:a16="http://schemas.microsoft.com/office/drawing/2014/main" id="{09485C37-DCAD-4816-9BBC-D87A8999D8F6}"/>
                </a:ext>
              </a:extLst>
            </p:cNvPr>
            <p:cNvGrpSpPr/>
            <p:nvPr/>
          </p:nvGrpSpPr>
          <p:grpSpPr>
            <a:xfrm>
              <a:off x="508762" y="1175492"/>
              <a:ext cx="3522037" cy="366120"/>
              <a:chOff x="2437016" y="3652953"/>
              <a:chExt cx="2352063" cy="366120"/>
            </a:xfrm>
          </p:grpSpPr>
          <p:sp>
            <p:nvSpPr>
              <p:cNvPr id="19" name="CustomShape 13">
                <a:extLst>
                  <a:ext uri="{FF2B5EF4-FFF2-40B4-BE49-F238E27FC236}">
                    <a16:creationId xmlns:a16="http://schemas.microsoft.com/office/drawing/2014/main" id="{A2AD95B9-C7B5-4B05-A5C3-1B7F616949D4}"/>
                  </a:ext>
                </a:extLst>
              </p:cNvPr>
              <p:cNvSpPr/>
              <p:nvPr/>
            </p:nvSpPr>
            <p:spPr>
              <a:xfrm>
                <a:off x="2620999" y="3754080"/>
                <a:ext cx="2168080" cy="21348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0" tIns="0" rIns="0" bIns="0" anchor="ctr"/>
              <a:lstStyle/>
              <a:p>
                <a:pPr>
                  <a:lnSpc>
                    <a:spcPct val="100000"/>
                  </a:lnSpc>
                </a:pPr>
                <a:r>
                  <a:rPr lang="ko-KR" altLang="en-US" sz="1400" b="1" strike="noStrike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기능 설명 </a:t>
                </a:r>
                <a:endParaRPr lang="en-US" sz="1400" b="0" strike="noStrike" spc="-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0" name="CustomShape 14">
                <a:extLst>
                  <a:ext uri="{FF2B5EF4-FFF2-40B4-BE49-F238E27FC236}">
                    <a16:creationId xmlns:a16="http://schemas.microsoft.com/office/drawing/2014/main" id="{94BB6165-0AAE-4DBB-8BDA-A3084F360EB2}"/>
                  </a:ext>
                </a:extLst>
              </p:cNvPr>
              <p:cNvSpPr/>
              <p:nvPr/>
            </p:nvSpPr>
            <p:spPr>
              <a:xfrm>
                <a:off x="2437016" y="3652953"/>
                <a:ext cx="603720" cy="36612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0" tIns="0" rIns="0" bIns="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2000" b="1" strike="noStrike" spc="-1" dirty="0">
                    <a:solidFill>
                      <a:srgbClr val="A6A6A6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01</a:t>
                </a:r>
                <a:endParaRPr lang="en-US" sz="2000" b="0" strike="noStrike" spc="-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sp>
          <p:nvSpPr>
            <p:cNvPr id="18" name="CustomShape 15">
              <a:extLst>
                <a:ext uri="{FF2B5EF4-FFF2-40B4-BE49-F238E27FC236}">
                  <a16:creationId xmlns:a16="http://schemas.microsoft.com/office/drawing/2014/main" id="{10FC9A80-7518-4000-A261-23898A2DEF31}"/>
                </a:ext>
              </a:extLst>
            </p:cNvPr>
            <p:cNvSpPr/>
            <p:nvPr/>
          </p:nvSpPr>
          <p:spPr>
            <a:xfrm>
              <a:off x="784262" y="1547326"/>
              <a:ext cx="7527830" cy="5650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 </a:t>
              </a:r>
              <a:r>
                <a:rPr lang="en-US" altLang="ko-KR" sz="1000" b="1" spc="-1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AddIn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Control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의 </a:t>
              </a:r>
              <a:r>
                <a:rPr lang="en-US" altLang="ko-KR" sz="1000" b="1" spc="-1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GeoMap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Component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를 이용하여 타사 상용 또는 무료 맵 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API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를 사용할 수 있습니다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 지원 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API 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목록 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: </a:t>
              </a:r>
              <a:r>
                <a:rPr lang="en-US" altLang="ko-KR" sz="1000" b="1" spc="-1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Mapbox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1000" b="1" spc="-1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gl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 Kakao 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지도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 V-world 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지도</a:t>
              </a:r>
              <a:endParaRPr lang="en-US" altLang="ko-KR" sz="1000" b="1" strike="noStrike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CBE8A230-C1B0-8E11-5BB1-43D9F55B4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59" y="3276550"/>
            <a:ext cx="5460525" cy="322796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0009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8FCD4A35-8A4D-E23F-EFF3-A210DD829F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110661"/>
              </p:ext>
            </p:extLst>
          </p:nvPr>
        </p:nvGraphicFramePr>
        <p:xfrm>
          <a:off x="611661" y="2759753"/>
          <a:ext cx="7879195" cy="2816087"/>
        </p:xfrm>
        <a:graphic>
          <a:graphicData uri="http://schemas.openxmlformats.org/drawingml/2006/table">
            <a:tbl>
              <a:tblPr/>
              <a:tblGrid>
                <a:gridCol w="2717185">
                  <a:extLst>
                    <a:ext uri="{9D8B030D-6E8A-4147-A177-3AD203B41FA5}">
                      <a16:colId xmlns:a16="http://schemas.microsoft.com/office/drawing/2014/main" val="4204327203"/>
                    </a:ext>
                  </a:extLst>
                </a:gridCol>
                <a:gridCol w="2464422">
                  <a:extLst>
                    <a:ext uri="{9D8B030D-6E8A-4147-A177-3AD203B41FA5}">
                      <a16:colId xmlns:a16="http://schemas.microsoft.com/office/drawing/2014/main" val="3455821321"/>
                    </a:ext>
                  </a:extLst>
                </a:gridCol>
                <a:gridCol w="2697588">
                  <a:extLst>
                    <a:ext uri="{9D8B030D-6E8A-4147-A177-3AD203B41FA5}">
                      <a16:colId xmlns:a16="http://schemas.microsoft.com/office/drawing/2014/main" val="2550673019"/>
                    </a:ext>
                  </a:extLst>
                </a:gridCol>
              </a:tblGrid>
              <a:tr h="366624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200" b="1" dirty="0" err="1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Mapbox</a:t>
                      </a:r>
                      <a:r>
                        <a:rPr lang="en-US" altLang="ko-KR" sz="1200" b="1" dirty="0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 </a:t>
                      </a:r>
                      <a:r>
                        <a:rPr lang="en-US" altLang="ko-KR" sz="1200" b="1" dirty="0" err="1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gl</a:t>
                      </a:r>
                      <a:endParaRPr lang="ko-KR" altLang="en-US" sz="1200" b="1" dirty="0">
                        <a:solidFill>
                          <a:srgbClr val="172B4D"/>
                        </a:solidFill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200" b="1" dirty="0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Kakao </a:t>
                      </a:r>
                      <a:r>
                        <a:rPr lang="ko-KR" altLang="en-US" sz="1200" b="1" dirty="0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지도</a:t>
                      </a: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200" b="1" dirty="0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V-World </a:t>
                      </a:r>
                      <a:r>
                        <a:rPr lang="ko-KR" altLang="en-US" sz="1200" b="1" dirty="0">
                          <a:solidFill>
                            <a:srgbClr val="172B4D"/>
                          </a:solidFill>
                          <a:effectLst/>
                          <a:latin typeface="나눔고딕 ExtraBold"/>
                        </a:rPr>
                        <a:t>지도</a:t>
                      </a: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4683652"/>
                  </a:ext>
                </a:extLst>
              </a:tr>
              <a:tr h="2449463">
                <a:tc>
                  <a:txBody>
                    <a:bodyPr/>
                    <a:lstStyle/>
                    <a:p>
                      <a:pPr algn="ctr" fontAlgn="t"/>
                      <a:endParaRPr lang="ko-KR" altLang="en-US" sz="1000" dirty="0"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ko-KR" altLang="en-US" sz="1000" dirty="0"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ko-KR" altLang="en-US" sz="1000" dirty="0">
                        <a:effectLst/>
                        <a:latin typeface="나눔고딕 ExtraBold"/>
                      </a:endParaRPr>
                    </a:p>
                  </a:txBody>
                  <a:tcPr marL="63082" marR="63082" marT="44157" marB="44157" anchor="ctr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323515"/>
                  </a:ext>
                </a:extLst>
              </a:tr>
            </a:tbl>
          </a:graphicData>
        </a:graphic>
      </p:graphicFrame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기능 사용 방법</a:t>
            </a:r>
          </a:p>
        </p:txBody>
      </p:sp>
      <p:sp>
        <p:nvSpPr>
          <p:cNvPr id="292" name="CustomShape 3"/>
          <p:cNvSpPr/>
          <p:nvPr/>
        </p:nvSpPr>
        <p:spPr>
          <a:xfrm>
            <a:off x="698508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/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3AA69D80-5122-49DF-A487-516D3DE25979}"/>
              </a:ext>
            </a:extLst>
          </p:cNvPr>
          <p:cNvGrpSpPr/>
          <p:nvPr/>
        </p:nvGrpSpPr>
        <p:grpSpPr>
          <a:xfrm>
            <a:off x="509460" y="2300693"/>
            <a:ext cx="4250565" cy="366120"/>
            <a:chOff x="2437016" y="3652953"/>
            <a:chExt cx="2352063" cy="366120"/>
          </a:xfrm>
        </p:grpSpPr>
        <p:sp>
          <p:nvSpPr>
            <p:cNvPr id="24" name="CustomShape 13">
              <a:extLst>
                <a:ext uri="{FF2B5EF4-FFF2-40B4-BE49-F238E27FC236}">
                  <a16:creationId xmlns:a16="http://schemas.microsoft.com/office/drawing/2014/main" id="{1CE4E08E-32A9-4C9B-8035-058548720BBD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ko-KR" altLang="en-US" sz="1400" b="1" spc="-1" dirty="0">
                  <a:solidFill>
                    <a:srgbClr val="A91F24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사용 예시</a:t>
              </a:r>
              <a:endParaRPr lang="en-US" sz="1400" b="0" strike="noStrike" spc="-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02</a:t>
              </a:r>
              <a:endParaRPr lang="en-US" sz="2000" b="0" strike="noStrike" spc="-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19CA9AC4-EF8C-4454-BD31-4E41FB2823B8}"/>
              </a:ext>
            </a:extLst>
          </p:cNvPr>
          <p:cNvGrpSpPr/>
          <p:nvPr/>
        </p:nvGrpSpPr>
        <p:grpSpPr>
          <a:xfrm>
            <a:off x="510159" y="1125916"/>
            <a:ext cx="7980697" cy="936875"/>
            <a:chOff x="508762" y="1175492"/>
            <a:chExt cx="7803330" cy="936875"/>
          </a:xfrm>
        </p:grpSpPr>
        <p:grpSp>
          <p:nvGrpSpPr>
            <p:cNvPr id="17" name="Group 12">
              <a:extLst>
                <a:ext uri="{FF2B5EF4-FFF2-40B4-BE49-F238E27FC236}">
                  <a16:creationId xmlns:a16="http://schemas.microsoft.com/office/drawing/2014/main" id="{09485C37-DCAD-4816-9BBC-D87A8999D8F6}"/>
                </a:ext>
              </a:extLst>
            </p:cNvPr>
            <p:cNvGrpSpPr/>
            <p:nvPr/>
          </p:nvGrpSpPr>
          <p:grpSpPr>
            <a:xfrm>
              <a:off x="508762" y="1175492"/>
              <a:ext cx="3522037" cy="366120"/>
              <a:chOff x="2437016" y="3652953"/>
              <a:chExt cx="2352063" cy="366120"/>
            </a:xfrm>
          </p:grpSpPr>
          <p:sp>
            <p:nvSpPr>
              <p:cNvPr id="19" name="CustomShape 13">
                <a:extLst>
                  <a:ext uri="{FF2B5EF4-FFF2-40B4-BE49-F238E27FC236}">
                    <a16:creationId xmlns:a16="http://schemas.microsoft.com/office/drawing/2014/main" id="{A2AD95B9-C7B5-4B05-A5C3-1B7F616949D4}"/>
                  </a:ext>
                </a:extLst>
              </p:cNvPr>
              <p:cNvSpPr/>
              <p:nvPr/>
            </p:nvSpPr>
            <p:spPr>
              <a:xfrm>
                <a:off x="2620999" y="3754080"/>
                <a:ext cx="2168080" cy="21348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0" tIns="0" rIns="0" bIns="0" anchor="ctr"/>
              <a:lstStyle/>
              <a:p>
                <a:pPr>
                  <a:lnSpc>
                    <a:spcPct val="100000"/>
                  </a:lnSpc>
                </a:pPr>
                <a:r>
                  <a:rPr lang="ko-KR" altLang="en-US" sz="1400" b="1" strike="noStrike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사용 방법 안내</a:t>
                </a:r>
                <a:endParaRPr lang="en-US" sz="1400" b="0" strike="noStrike" spc="-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0" name="CustomShape 14">
                <a:extLst>
                  <a:ext uri="{FF2B5EF4-FFF2-40B4-BE49-F238E27FC236}">
                    <a16:creationId xmlns:a16="http://schemas.microsoft.com/office/drawing/2014/main" id="{94BB6165-0AAE-4DBB-8BDA-A3084F360EB2}"/>
                  </a:ext>
                </a:extLst>
              </p:cNvPr>
              <p:cNvSpPr/>
              <p:nvPr/>
            </p:nvSpPr>
            <p:spPr>
              <a:xfrm>
                <a:off x="2437016" y="3652953"/>
                <a:ext cx="603720" cy="36612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0" tIns="0" rIns="0" bIns="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2000" b="1" strike="noStrike" spc="-1" dirty="0">
                    <a:solidFill>
                      <a:srgbClr val="A6A6A6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01</a:t>
                </a:r>
                <a:endParaRPr lang="en-US" sz="2000" b="0" strike="noStrike" spc="-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sp>
          <p:nvSpPr>
            <p:cNvPr id="18" name="CustomShape 15">
              <a:extLst>
                <a:ext uri="{FF2B5EF4-FFF2-40B4-BE49-F238E27FC236}">
                  <a16:creationId xmlns:a16="http://schemas.microsoft.com/office/drawing/2014/main" id="{10FC9A80-7518-4000-A261-23898A2DEF31}"/>
                </a:ext>
              </a:extLst>
            </p:cNvPr>
            <p:cNvSpPr/>
            <p:nvPr/>
          </p:nvSpPr>
          <p:spPr>
            <a:xfrm>
              <a:off x="784262" y="1547326"/>
              <a:ext cx="7527830" cy="5650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 가이드 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URL: 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hlinkClick r:id="rId3"/>
                </a:rPr>
                <a:t>https://audp.bimatrix.co.kr/x/f7a7B</a:t>
              </a:r>
              <a:endParaRPr lang="en-US" altLang="ko-KR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 샘플 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URL: 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hlinkClick r:id="rId4"/>
                </a:rPr>
                <a:t>https://rnd.bimatrix.co.kr/aud7/portal/Content.jsp?id=REP5D10EC786D6046698FCDB4447CF1A33C</a:t>
              </a:r>
              <a:endParaRPr lang="en-US" altLang="ko-KR" sz="1000" b="1" strike="noStrike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6" name="그림 5">
            <a:extLst>
              <a:ext uri="{FF2B5EF4-FFF2-40B4-BE49-F238E27FC236}">
                <a16:creationId xmlns:a16="http://schemas.microsoft.com/office/drawing/2014/main" id="{D28AF25A-E999-C5AC-BBFA-06D5992F39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921" y="3166312"/>
            <a:ext cx="2344491" cy="2340000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85E5A341-C816-26C5-CE89-C380B751B0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7988" y="3166312"/>
            <a:ext cx="2344500" cy="234000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440BC1A9-D1CF-0618-5F7C-2BE3924540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81662" y="3167121"/>
            <a:ext cx="2339191" cy="2339191"/>
          </a:xfrm>
          <a:prstGeom prst="rect">
            <a:avLst/>
          </a:prstGeom>
        </p:spPr>
      </p:pic>
      <p:sp>
        <p:nvSpPr>
          <p:cNvPr id="2" name="CustomShape 2">
            <a:extLst>
              <a:ext uri="{FF2B5EF4-FFF2-40B4-BE49-F238E27FC236}">
                <a16:creationId xmlns:a16="http://schemas.microsoft.com/office/drawing/2014/main" id="{6E0DE2A4-2324-20B7-228F-3C4A9E820E45}"/>
              </a:ext>
            </a:extLst>
          </p:cNvPr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trike="noStrike" spc="-1" dirty="0">
                <a:solidFill>
                  <a:srgbClr val="D9D9D9"/>
                </a:solidFill>
                <a:latin typeface="나눔바른고딕"/>
              </a:rPr>
              <a:t>지도 컴포넌트 </a:t>
            </a:r>
            <a:r>
              <a:rPr lang="en-US" altLang="ko-KR" sz="1000" b="1" strike="noStrike" spc="-1" dirty="0">
                <a:solidFill>
                  <a:srgbClr val="D9D9D9"/>
                </a:solidFill>
                <a:latin typeface="나눔바른고딕"/>
              </a:rPr>
              <a:t>- </a:t>
            </a:r>
            <a:r>
              <a:rPr lang="ko-KR" altLang="en-US" sz="1000" b="1" strike="noStrike" spc="-1" dirty="0">
                <a:solidFill>
                  <a:srgbClr val="D9D9D9"/>
                </a:solidFill>
                <a:latin typeface="나눔바른고딕"/>
              </a:rPr>
              <a:t>외부 지도 </a:t>
            </a:r>
            <a:r>
              <a:rPr lang="en-US" altLang="ko-KR" sz="1000" b="1" strike="noStrike" spc="-1" dirty="0">
                <a:solidFill>
                  <a:srgbClr val="D9D9D9"/>
                </a:solidFill>
                <a:latin typeface="나눔바른고딕"/>
              </a:rPr>
              <a:t>API </a:t>
            </a:r>
            <a:r>
              <a:rPr lang="ko-KR" altLang="en-US" sz="1000" b="1" strike="noStrike" spc="-1" dirty="0">
                <a:solidFill>
                  <a:srgbClr val="D9D9D9"/>
                </a:solidFill>
                <a:latin typeface="나눔바른고딕"/>
              </a:rPr>
              <a:t>연결</a:t>
            </a:r>
            <a:endParaRPr lang="en-US" altLang="ko-KR" sz="10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9158425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295200" y="456120"/>
            <a:ext cx="8374680" cy="38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2800" b="1" spc="-1" dirty="0">
                <a:solidFill>
                  <a:srgbClr val="404040"/>
                </a:solidFill>
                <a:latin typeface="나눔고딕 ExtraBold"/>
              </a:rPr>
              <a:t>참고 사항 및 주의 사항</a:t>
            </a:r>
          </a:p>
        </p:txBody>
      </p:sp>
      <p:sp>
        <p:nvSpPr>
          <p:cNvPr id="292" name="CustomShape 3"/>
          <p:cNvSpPr/>
          <p:nvPr/>
        </p:nvSpPr>
        <p:spPr>
          <a:xfrm>
            <a:off x="698508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ko-KR" altLang="en-US"/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7EBF8E30-7286-44E7-8304-945EF73C1C56}"/>
              </a:ext>
            </a:extLst>
          </p:cNvPr>
          <p:cNvGrpSpPr/>
          <p:nvPr/>
        </p:nvGrpSpPr>
        <p:grpSpPr>
          <a:xfrm>
            <a:off x="509460" y="1214020"/>
            <a:ext cx="7815933" cy="936875"/>
            <a:chOff x="508762" y="1175492"/>
            <a:chExt cx="6476317" cy="936875"/>
          </a:xfrm>
        </p:grpSpPr>
        <p:sp>
          <p:nvSpPr>
            <p:cNvPr id="25" name="CustomShape 14">
              <a:extLst>
                <a:ext uri="{FF2B5EF4-FFF2-40B4-BE49-F238E27FC236}">
                  <a16:creationId xmlns:a16="http://schemas.microsoft.com/office/drawing/2014/main" id="{C46EE6AB-3AF1-4851-9C74-1EFACBFF0BA6}"/>
                </a:ext>
              </a:extLst>
            </p:cNvPr>
            <p:cNvSpPr/>
            <p:nvPr/>
          </p:nvSpPr>
          <p:spPr>
            <a:xfrm>
              <a:off x="508762" y="1175492"/>
              <a:ext cx="904025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01</a:t>
              </a:r>
              <a:endParaRPr lang="en-US" sz="2000" b="0" strike="noStrike" spc="-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6" name="CustomShape 15">
              <a:extLst>
                <a:ext uri="{FF2B5EF4-FFF2-40B4-BE49-F238E27FC236}">
                  <a16:creationId xmlns:a16="http://schemas.microsoft.com/office/drawing/2014/main" id="{A5AFD6AB-18CC-42BF-BA51-32E6902AAF11}"/>
                </a:ext>
              </a:extLst>
            </p:cNvPr>
            <p:cNvSpPr/>
            <p:nvPr/>
          </p:nvSpPr>
          <p:spPr>
            <a:xfrm>
              <a:off x="784262" y="1547326"/>
              <a:ext cx="6200817" cy="5650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▷인증키를 제품 별 옵션에 추가하셔야 해당 기능을 사용할 수 있습니다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endParaRPr lang="en-US" altLang="ko-KR" sz="1000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7" name="Group 12">
            <a:extLst>
              <a:ext uri="{FF2B5EF4-FFF2-40B4-BE49-F238E27FC236}">
                <a16:creationId xmlns:a16="http://schemas.microsoft.com/office/drawing/2014/main" id="{09485C37-DCAD-4816-9BBC-D87A8999D8F6}"/>
              </a:ext>
            </a:extLst>
          </p:cNvPr>
          <p:cNvGrpSpPr/>
          <p:nvPr/>
        </p:nvGrpSpPr>
        <p:grpSpPr>
          <a:xfrm>
            <a:off x="510159" y="1125915"/>
            <a:ext cx="3602092" cy="553742"/>
            <a:chOff x="2437016" y="3652953"/>
            <a:chExt cx="2352063" cy="366120"/>
          </a:xfrm>
        </p:grpSpPr>
        <p:sp>
          <p:nvSpPr>
            <p:cNvPr id="19" name="CustomShape 13">
              <a:extLst>
                <a:ext uri="{FF2B5EF4-FFF2-40B4-BE49-F238E27FC236}">
                  <a16:creationId xmlns:a16="http://schemas.microsoft.com/office/drawing/2014/main" id="{A2AD95B9-C7B5-4B05-A5C3-1B7F616949D4}"/>
                </a:ext>
              </a:extLst>
            </p:cNvPr>
            <p:cNvSpPr/>
            <p:nvPr/>
          </p:nvSpPr>
          <p:spPr>
            <a:xfrm>
              <a:off x="2620999" y="3754080"/>
              <a:ext cx="2168080" cy="21348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ko-KR" altLang="en-US" sz="1400" b="1" spc="-1" dirty="0">
                  <a:solidFill>
                    <a:srgbClr val="A91F24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참고 사항 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- 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필수 옵션 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1400" b="1" spc="-1" dirty="0">
                  <a:solidFill>
                    <a:srgbClr val="A91F24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인증키</a:t>
              </a:r>
              <a:r>
                <a:rPr lang="en-US" altLang="ko-KR" sz="1400" b="1" spc="-1" dirty="0">
                  <a:solidFill>
                    <a:srgbClr val="A91F24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(API Key)</a:t>
              </a:r>
              <a:endParaRPr lang="en-US" altLang="ko-KR" sz="1400" b="0" strike="noStrike" spc="-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0" name="CustomShape 14">
              <a:extLst>
                <a:ext uri="{FF2B5EF4-FFF2-40B4-BE49-F238E27FC236}">
                  <a16:creationId xmlns:a16="http://schemas.microsoft.com/office/drawing/2014/main" id="{94BB6165-0AAE-4DBB-8BDA-A3084F360EB2}"/>
                </a:ext>
              </a:extLst>
            </p:cNvPr>
            <p:cNvSpPr/>
            <p:nvPr/>
          </p:nvSpPr>
          <p:spPr>
            <a:xfrm>
              <a:off x="2437016" y="3652953"/>
              <a:ext cx="603720" cy="36612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 anchor="ctr"/>
            <a:lstStyle/>
            <a:p>
              <a:pPr>
                <a:lnSpc>
                  <a:spcPct val="100000"/>
                </a:lnSpc>
              </a:pPr>
              <a:r>
                <a:rPr lang="en-US" sz="2000" b="1" strike="noStrike" spc="-1" dirty="0">
                  <a:solidFill>
                    <a:srgbClr val="A6A6A6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01</a:t>
              </a:r>
              <a:endParaRPr lang="en-US" sz="2000" b="0" strike="noStrike" spc="-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2050" name="Picture 2">
            <a:extLst>
              <a:ext uri="{FF2B5EF4-FFF2-40B4-BE49-F238E27FC236}">
                <a16:creationId xmlns:a16="http://schemas.microsoft.com/office/drawing/2014/main" id="{FC0D7377-B81D-09F0-A170-3C0924AE96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65"/>
          <a:stretch/>
        </p:blipFill>
        <p:spPr bwMode="auto">
          <a:xfrm>
            <a:off x="281842" y="2053078"/>
            <a:ext cx="8580316" cy="173196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stomShape 2">
            <a:extLst>
              <a:ext uri="{FF2B5EF4-FFF2-40B4-BE49-F238E27FC236}">
                <a16:creationId xmlns:a16="http://schemas.microsoft.com/office/drawing/2014/main" id="{AC80FE25-44B7-D0A9-01DA-908D3DA1C3B0}"/>
              </a:ext>
            </a:extLst>
          </p:cNvPr>
          <p:cNvSpPr/>
          <p:nvPr/>
        </p:nvSpPr>
        <p:spPr>
          <a:xfrm>
            <a:off x="6505560" y="19080"/>
            <a:ext cx="2164320" cy="2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ko-KR" altLang="en-US" sz="1000" b="1" strike="noStrike" spc="-1" dirty="0">
                <a:solidFill>
                  <a:srgbClr val="D9D9D9"/>
                </a:solidFill>
                <a:latin typeface="나눔바른고딕"/>
              </a:rPr>
              <a:t>지도 컴포넌트 </a:t>
            </a:r>
            <a:r>
              <a:rPr lang="en-US" altLang="ko-KR" sz="1000" b="1" strike="noStrike" spc="-1" dirty="0">
                <a:solidFill>
                  <a:srgbClr val="D9D9D9"/>
                </a:solidFill>
                <a:latin typeface="나눔바른고딕"/>
              </a:rPr>
              <a:t>- </a:t>
            </a:r>
            <a:r>
              <a:rPr lang="ko-KR" altLang="en-US" sz="1000" b="1" strike="noStrike" spc="-1" dirty="0">
                <a:solidFill>
                  <a:srgbClr val="D9D9D9"/>
                </a:solidFill>
                <a:latin typeface="나눔바른고딕"/>
              </a:rPr>
              <a:t>외부 지도 </a:t>
            </a:r>
            <a:r>
              <a:rPr lang="en-US" altLang="ko-KR" sz="1000" b="1" strike="noStrike" spc="-1" dirty="0">
                <a:solidFill>
                  <a:srgbClr val="D9D9D9"/>
                </a:solidFill>
                <a:latin typeface="나눔바른고딕"/>
              </a:rPr>
              <a:t>API </a:t>
            </a:r>
            <a:r>
              <a:rPr lang="ko-KR" altLang="en-US" sz="1000" b="1" strike="noStrike" spc="-1" dirty="0">
                <a:solidFill>
                  <a:srgbClr val="D9D9D9"/>
                </a:solidFill>
                <a:latin typeface="나눔바른고딕"/>
              </a:rPr>
              <a:t>연결</a:t>
            </a:r>
            <a:endParaRPr lang="en-US" altLang="ko-KR" sz="1000" b="0" strike="noStrike" spc="-1" dirty="0">
              <a:latin typeface="Times New Roman"/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435D9AC7-BA3C-4A3F-7C7C-FCC49E6EDB44}"/>
              </a:ext>
            </a:extLst>
          </p:cNvPr>
          <p:cNvGrpSpPr/>
          <p:nvPr/>
        </p:nvGrpSpPr>
        <p:grpSpPr>
          <a:xfrm>
            <a:off x="510159" y="4014892"/>
            <a:ext cx="7980697" cy="1991754"/>
            <a:chOff x="508762" y="1175492"/>
            <a:chExt cx="7803330" cy="1316896"/>
          </a:xfrm>
        </p:grpSpPr>
        <p:grpSp>
          <p:nvGrpSpPr>
            <p:cNvPr id="5" name="Group 12">
              <a:extLst>
                <a:ext uri="{FF2B5EF4-FFF2-40B4-BE49-F238E27FC236}">
                  <a16:creationId xmlns:a16="http://schemas.microsoft.com/office/drawing/2014/main" id="{DEF612CA-7E50-26BD-4E23-6214F97F75AC}"/>
                </a:ext>
              </a:extLst>
            </p:cNvPr>
            <p:cNvGrpSpPr/>
            <p:nvPr/>
          </p:nvGrpSpPr>
          <p:grpSpPr>
            <a:xfrm>
              <a:off x="508762" y="1175492"/>
              <a:ext cx="3522037" cy="366120"/>
              <a:chOff x="2437016" y="3652953"/>
              <a:chExt cx="2352063" cy="366120"/>
            </a:xfrm>
          </p:grpSpPr>
          <p:sp>
            <p:nvSpPr>
              <p:cNvPr id="7" name="CustomShape 13">
                <a:extLst>
                  <a:ext uri="{FF2B5EF4-FFF2-40B4-BE49-F238E27FC236}">
                    <a16:creationId xmlns:a16="http://schemas.microsoft.com/office/drawing/2014/main" id="{834BF539-E6D3-68CE-65D9-46FC85329D8A}"/>
                  </a:ext>
                </a:extLst>
              </p:cNvPr>
              <p:cNvSpPr/>
              <p:nvPr/>
            </p:nvSpPr>
            <p:spPr>
              <a:xfrm>
                <a:off x="2620999" y="3754080"/>
                <a:ext cx="2168080" cy="21348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0" tIns="0" rIns="0" bIns="0" anchor="ctr"/>
              <a:lstStyle/>
              <a:p>
                <a:pPr>
                  <a:lnSpc>
                    <a:spcPct val="100000"/>
                  </a:lnSpc>
                </a:pPr>
                <a:r>
                  <a:rPr lang="ko-KR" altLang="en-US" sz="1400" b="1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제약 사항</a:t>
                </a:r>
                <a:r>
                  <a:rPr lang="ko-KR" altLang="en-US" sz="1400" b="1" strike="noStrike" spc="-1" dirty="0">
                    <a:solidFill>
                      <a:srgbClr val="A91F24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:endParaRPr lang="en-US" sz="1400" b="0" strike="noStrike" spc="-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8" name="CustomShape 14">
                <a:extLst>
                  <a:ext uri="{FF2B5EF4-FFF2-40B4-BE49-F238E27FC236}">
                    <a16:creationId xmlns:a16="http://schemas.microsoft.com/office/drawing/2014/main" id="{1F9D2541-C3BC-E5DC-10FF-F6C0834133D2}"/>
                  </a:ext>
                </a:extLst>
              </p:cNvPr>
              <p:cNvSpPr/>
              <p:nvPr/>
            </p:nvSpPr>
            <p:spPr>
              <a:xfrm>
                <a:off x="2437016" y="3652953"/>
                <a:ext cx="603720" cy="36612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0" tIns="0" rIns="0" bIns="0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2000" b="1" strike="noStrike" spc="-1" dirty="0">
                    <a:solidFill>
                      <a:srgbClr val="A6A6A6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02</a:t>
                </a:r>
                <a:endParaRPr lang="en-US" sz="2000" b="0" strike="noStrike" spc="-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sp>
          <p:nvSpPr>
            <p:cNvPr id="6" name="CustomShape 15">
              <a:extLst>
                <a:ext uri="{FF2B5EF4-FFF2-40B4-BE49-F238E27FC236}">
                  <a16:creationId xmlns:a16="http://schemas.microsoft.com/office/drawing/2014/main" id="{AC390E7E-8F75-2B92-2F2F-2C489BC889F4}"/>
                </a:ext>
              </a:extLst>
            </p:cNvPr>
            <p:cNvSpPr/>
            <p:nvPr/>
          </p:nvSpPr>
          <p:spPr>
            <a:xfrm>
              <a:off x="784262" y="1547326"/>
              <a:ext cx="7527830" cy="94506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 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ie11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에서</a:t>
              </a: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사용 불가능</a:t>
              </a:r>
              <a:endParaRPr lang="en-US" altLang="ko-KR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 기본 배포 기능이 아니므로 패치가 필요함</a:t>
              </a:r>
              <a:endParaRPr lang="en-US" altLang="ko-KR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</a:t>
              </a:r>
              <a:r>
                <a:rPr lang="ko-KR" altLang="en-US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패치 방법</a:t>
              </a:r>
              <a:r>
                <a:rPr lang="en-US" altLang="ko-KR" sz="1000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: </a:t>
              </a:r>
              <a:r>
                <a:rPr lang="en-US" altLang="ko-KR" sz="1000" b="0" i="0" u="none" strike="noStrike" dirty="0" err="1">
                  <a:solidFill>
                    <a:srgbClr val="0052CC"/>
                  </a:solidFill>
                  <a:effectLst/>
                  <a:latin typeface="Pretendard Variable"/>
                  <a:hlinkClick r:id="rId4"/>
                </a:rPr>
                <a:t>GeoMap</a:t>
              </a:r>
              <a:r>
                <a:rPr lang="en-US" altLang="ko-KR" sz="1000" b="0" i="0" u="none" strike="noStrike" dirty="0">
                  <a:solidFill>
                    <a:srgbClr val="0052CC"/>
                  </a:solidFill>
                  <a:effectLst/>
                  <a:latin typeface="Pretendard Variable"/>
                  <a:hlinkClick r:id="rId4"/>
                </a:rPr>
                <a:t> </a:t>
              </a:r>
              <a:r>
                <a:rPr lang="ko-KR" altLang="en-US" sz="1000" b="0" i="0" u="none" strike="noStrike" dirty="0">
                  <a:solidFill>
                    <a:srgbClr val="0052CC"/>
                  </a:solidFill>
                  <a:effectLst/>
                  <a:latin typeface="Pretendard Variable"/>
                  <a:hlinkClick r:id="rId4"/>
                </a:rPr>
                <a:t>컴포넌트</a:t>
              </a:r>
              <a:r>
                <a:rPr lang="en-US" altLang="ko-KR" sz="1000" b="0" i="0" u="none" strike="noStrike" dirty="0">
                  <a:solidFill>
                    <a:srgbClr val="0052CC"/>
                  </a:solidFill>
                  <a:effectLst/>
                  <a:latin typeface="Pretendard Variable"/>
                  <a:hlinkClick r:id="rId4"/>
                </a:rPr>
                <a:t>(</a:t>
              </a:r>
              <a:r>
                <a:rPr lang="ko-KR" altLang="en-US" sz="1000" b="0" i="0" u="none" strike="noStrike" dirty="0">
                  <a:solidFill>
                    <a:srgbClr val="0052CC"/>
                  </a:solidFill>
                  <a:effectLst/>
                  <a:latin typeface="Pretendard Variable"/>
                  <a:hlinkClick r:id="rId4"/>
                </a:rPr>
                <a:t>국내지도</a:t>
              </a:r>
              <a:r>
                <a:rPr lang="en-US" altLang="ko-KR" sz="1000" b="0" i="0" u="none" strike="noStrike" dirty="0">
                  <a:solidFill>
                    <a:srgbClr val="0052CC"/>
                  </a:solidFill>
                  <a:effectLst/>
                  <a:latin typeface="Pretendard Variable"/>
                  <a:hlinkClick r:id="rId4"/>
                </a:rPr>
                <a:t>) </a:t>
              </a:r>
              <a:r>
                <a:rPr lang="ko-KR" altLang="en-US" sz="1000" b="0" i="0" u="none" strike="noStrike" dirty="0">
                  <a:solidFill>
                    <a:srgbClr val="0052CC"/>
                  </a:solidFill>
                  <a:effectLst/>
                  <a:latin typeface="Pretendard Variable"/>
                  <a:hlinkClick r:id="rId4"/>
                </a:rPr>
                <a:t>사용 가이드</a:t>
              </a:r>
              <a:endParaRPr lang="en-US" altLang="ko-KR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ko-KR" altLang="en-US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▷ 인증키에 대한 발급 및 관리는 제품에서 제공하지 않음</a:t>
              </a:r>
              <a:endParaRPr lang="en-US" altLang="ko-KR" sz="1000" b="1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</a:t>
              </a:r>
              <a:r>
                <a:rPr lang="en-US" altLang="ko-KR" sz="1000" b="0" i="0" dirty="0">
                  <a:solidFill>
                    <a:srgbClr val="333333"/>
                  </a:solidFill>
                  <a:effectLst/>
                  <a:latin typeface="Pretendard Variable"/>
                </a:rPr>
                <a:t>API Key</a:t>
              </a:r>
              <a:r>
                <a:rPr lang="ko-KR" altLang="en-US" sz="1000" b="0" i="0" dirty="0">
                  <a:solidFill>
                    <a:srgbClr val="333333"/>
                  </a:solidFill>
                  <a:effectLst/>
                  <a:latin typeface="Pretendard Variable"/>
                </a:rPr>
                <a:t>에 대한 사용기간</a:t>
              </a:r>
              <a:r>
                <a:rPr lang="en-US" altLang="ko-KR" sz="1000" b="0" i="0" dirty="0">
                  <a:solidFill>
                    <a:srgbClr val="333333"/>
                  </a:solidFill>
                  <a:effectLst/>
                  <a:latin typeface="Pretendard Variable"/>
                </a:rPr>
                <a:t>, </a:t>
              </a:r>
              <a:r>
                <a:rPr lang="ko-KR" altLang="en-US" sz="1000" b="0" i="0" dirty="0">
                  <a:solidFill>
                    <a:srgbClr val="333333"/>
                  </a:solidFill>
                  <a:effectLst/>
                  <a:latin typeface="Pretendard Variable"/>
                </a:rPr>
                <a:t>발급 방법 등에 대한 내용은 각 라이브러리 사이트 참고</a:t>
              </a:r>
              <a:endParaRPr lang="en-US" altLang="ko-KR" sz="1000" spc="-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spcAft>
                  <a:spcPts val="201"/>
                </a:spcAft>
              </a:pPr>
              <a:r>
                <a:rPr lang="en-US" altLang="ko-KR" sz="1000" b="1" spc="-1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270172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26472</TotalTime>
  <Words>255</Words>
  <Application>Microsoft Office PowerPoint</Application>
  <PresentationFormat>화면 슬라이드 쇼(4:3)</PresentationFormat>
  <Paragraphs>49</Paragraphs>
  <Slides>6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6</vt:i4>
      </vt:variant>
    </vt:vector>
  </HeadingPairs>
  <TitlesOfParts>
    <vt:vector size="19" baseType="lpstr">
      <vt:lpstr>나눔고딕 ExtraBold</vt:lpstr>
      <vt:lpstr>나눔바른고딕</vt:lpstr>
      <vt:lpstr>Times New Roman</vt:lpstr>
      <vt:lpstr>Pretendard Variable</vt:lpstr>
      <vt:lpstr>Symbol</vt:lpstr>
      <vt:lpstr>Calibri</vt:lpstr>
      <vt:lpstr>Wingdings</vt:lpstr>
      <vt:lpstr>맑은 고딕</vt:lpstr>
      <vt:lpstr>Arial</vt:lpstr>
      <vt:lpstr>Office Theme</vt:lpstr>
      <vt:lpstr>Office Theme</vt:lpstr>
      <vt:lpstr>Office Theme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subject/>
  <dc:creator>Windows 사용자</dc:creator>
  <dc:description/>
  <cp:lastModifiedBy>송희 황</cp:lastModifiedBy>
  <cp:revision>852</cp:revision>
  <cp:lastPrinted>2018-12-04T04:35:03Z</cp:lastPrinted>
  <dcterms:created xsi:type="dcterms:W3CDTF">2018-04-10T05:56:39Z</dcterms:created>
  <dcterms:modified xsi:type="dcterms:W3CDTF">2024-04-04T05:23:06Z</dcterms:modified>
  <dc:language>ko-KR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화면 슬라이드 쇼(4:3)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34</vt:i4>
  </property>
</Properties>
</file>