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1" r:id="rId2"/>
    <p:sldId id="319" r:id="rId3"/>
    <p:sldId id="428" r:id="rId4"/>
    <p:sldId id="429" r:id="rId5"/>
    <p:sldId id="430" r:id="rId6"/>
    <p:sldId id="431" r:id="rId7"/>
    <p:sldId id="427" r:id="rId8"/>
  </p:sldIdLst>
  <p:sldSz cx="12192000" cy="6858000"/>
  <p:notesSz cx="6858000" cy="9144000"/>
  <p:embeddedFontLst>
    <p:embeddedFont>
      <p:font typeface="맑은 고딕" panose="020B0503020000020004" pitchFamily="34" charset="-127"/>
      <p:regular r:id="rId11"/>
      <p:bold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mys" initials="k" lastIdx="1" clrIdx="0">
    <p:extLst>
      <p:ext uri="{19B8F6BF-5375-455C-9EA6-DF929625EA0E}">
        <p15:presenceInfo xmlns:p15="http://schemas.microsoft.com/office/powerpoint/2012/main" userId="kimy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EE0"/>
    <a:srgbClr val="D9E2F3"/>
    <a:srgbClr val="012C6B"/>
    <a:srgbClr val="FFFFFF"/>
    <a:srgbClr val="AEAEAE"/>
    <a:srgbClr val="B9B9B9"/>
    <a:srgbClr val="D1D1D1"/>
    <a:srgbClr val="4472C4"/>
    <a:srgbClr val="2A6C99"/>
    <a:srgbClr val="E2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86183" autoAdjust="0"/>
  </p:normalViewPr>
  <p:slideViewPr>
    <p:cSldViewPr snapToGrid="0">
      <p:cViewPr varScale="1">
        <p:scale>
          <a:sx n="114" d="100"/>
          <a:sy n="114" d="100"/>
        </p:scale>
        <p:origin x="48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354"/>
    </p:cViewPr>
  </p:sorterViewPr>
  <p:notesViewPr>
    <p:cSldViewPr snapToGrid="0">
      <p:cViewPr varScale="1">
        <p:scale>
          <a:sx n="84" d="100"/>
          <a:sy n="84" d="100"/>
        </p:scale>
        <p:origin x="29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F0914B4C-E63B-46BE-8501-B994F1609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065F053-C150-43B2-83B6-0B1D18DB88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39AFA-16B8-4505-97F3-38080AC1F457}" type="datetimeFigureOut">
              <a:rPr lang="ko-KR" altLang="en-US" smtClean="0"/>
              <a:t>2025-07-16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A193BAE-D6BD-449C-9D58-AB2DFD6A65C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0AB063E-51AA-46FB-BCD7-8A9D23001E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E9C20-AD1F-42EC-8E41-03902F3F10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168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FE713-E8FA-4DDD-ABA0-87499CCA5770}" type="datetimeFigureOut">
              <a:rPr lang="ko-KR" altLang="en-US" smtClean="0"/>
              <a:t>2025-07-16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8C028-C2B5-42BB-9898-C883DA54ECF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917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8C028-C2B5-42BB-9898-C883DA54ECF3}" type="slidenum">
              <a:rPr lang="ko-KR" altLang="en-US" smtClean="0"/>
              <a:t>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6018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A4872-8CE9-DD25-234D-B91B6DD72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72EA9403-B880-5781-1471-BD2E683145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467C458-11BD-B1F0-0F6B-7DA1445DE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CE2F9E0-CA89-3CC8-C3B1-AFA96129F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88C028-C2B5-42BB-9898-C883DA54ECF3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933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EF41AD6-F01A-496F-8BEF-542799B8B6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97788" y="2438071"/>
            <a:ext cx="5396423" cy="990929"/>
          </a:xfrm>
        </p:spPr>
        <p:txBody>
          <a:bodyPr anchor="b">
            <a:normAutofit/>
          </a:bodyPr>
          <a:lstStyle>
            <a:lvl1pPr>
              <a:defRPr sz="4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대제목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2F2492F-5AE5-40C9-891F-CB2A3097451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397788" y="3429000"/>
            <a:ext cx="5983018" cy="99093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300">
                <a:solidFill>
                  <a:schemeClr val="bg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/>
              <a:t>부제목</a:t>
            </a:r>
            <a:endParaRPr lang="en-US" altLang="ko-KR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E6653F1-E261-46DC-B6DB-B125E5EEC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733A5A9-F8E2-452A-85C7-7F58B1AD41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494617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pos="257" userDrawn="1">
          <p15:clr>
            <a:srgbClr val="FBAE40"/>
          </p15:clr>
        </p15:guide>
        <p15:guide id="5" orient="horz" pos="164" userDrawn="1">
          <p15:clr>
            <a:srgbClr val="FBAE40"/>
          </p15:clr>
        </p15:guide>
        <p15:guide id="6" orient="horz" pos="415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9996ED-200A-4EBF-8845-2BC13C549D0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1365" y="317783"/>
            <a:ext cx="6550326" cy="365125"/>
          </a:xfrm>
        </p:spPr>
        <p:txBody>
          <a:bodyPr lIns="0" anchor="b">
            <a:noAutofit/>
          </a:bodyPr>
          <a:lstStyle>
            <a:lvl1pPr algn="l">
              <a:defRPr sz="2300" b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ko-KR" altLang="en-US" dirty="0"/>
              <a:t>목차 </a:t>
            </a:r>
            <a:r>
              <a:rPr lang="ko-KR" altLang="en-US" dirty="0" err="1"/>
              <a:t>대제목</a:t>
            </a:r>
            <a:r>
              <a:rPr lang="ko-KR" altLang="en-US" dirty="0"/>
              <a:t> </a:t>
            </a:r>
            <a:r>
              <a:rPr lang="en-US" altLang="ko-KR" dirty="0"/>
              <a:t>I </a:t>
            </a:r>
            <a:r>
              <a:rPr lang="ko-KR" altLang="en-US" dirty="0"/>
              <a:t>부제목</a:t>
            </a:r>
          </a:p>
        </p:txBody>
      </p: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97125F0A-9BB5-663D-B2E0-B9CF33F962C9}"/>
              </a:ext>
            </a:extLst>
          </p:cNvPr>
          <p:cNvCxnSpPr/>
          <p:nvPr userDrawn="1"/>
        </p:nvCxnSpPr>
        <p:spPr>
          <a:xfrm>
            <a:off x="431365" y="682908"/>
            <a:ext cx="11321081" cy="0"/>
          </a:xfrm>
          <a:prstGeom prst="line">
            <a:avLst/>
          </a:prstGeom>
          <a:ln>
            <a:solidFill>
              <a:srgbClr val="9898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7045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  <p15:guide id="5" orient="horz" pos="164" userDrawn="1">
          <p15:clr>
            <a:srgbClr val="FBAE40"/>
          </p15:clr>
        </p15:guide>
        <p15:guide id="6" orient="horz" pos="41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43C86BB-71D0-4C66-B3E3-80927FB3B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733A5A9-F8E2-452A-85C7-7F58B1AD41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235021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  <p15:guide id="3" orient="horz" pos="164" userDrawn="1">
          <p15:clr>
            <a:srgbClr val="FBAE40"/>
          </p15:clr>
        </p15:guide>
        <p15:guide id="4" orient="horz" pos="4156" userDrawn="1">
          <p15:clr>
            <a:srgbClr val="FBAE40"/>
          </p15:clr>
        </p15:guide>
        <p15:guide id="5" pos="7423" userDrawn="1">
          <p15:clr>
            <a:srgbClr val="FBAE40"/>
          </p15:clr>
        </p15:guide>
        <p15:guide id="6" pos="25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5769D71B-70C5-44B1-9B94-1CB235D4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2AF3FF5-C2E5-4794-9FA2-EF71E6CA8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E3945C3-2578-495D-AC58-23C14447E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733A5A9-F8E2-452A-85C7-7F58B1AD41E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333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5" r:id="rId3"/>
  </p:sldLayoutIdLst>
  <p:hf hd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558">
              <a:srgbClr val="033F7C"/>
            </a:gs>
            <a:gs pos="26000">
              <a:srgbClr val="002060"/>
            </a:gs>
            <a:gs pos="100000">
              <a:srgbClr val="11AABF"/>
            </a:gs>
          </a:gsLst>
          <a:lin ang="19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727CA88-0AD4-4A9C-B4F6-FC8FB1AF6CA0}"/>
              </a:ext>
            </a:extLst>
          </p:cNvPr>
          <p:cNvSpPr txBox="1"/>
          <p:nvPr/>
        </p:nvSpPr>
        <p:spPr>
          <a:xfrm>
            <a:off x="861346" y="2516403"/>
            <a:ext cx="700903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8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Medium" panose="02000603000000020004" pitchFamily="2" charset="-127"/>
              </a:rPr>
              <a:t>개인별 </a:t>
            </a:r>
            <a:r>
              <a:rPr lang="en-US" altLang="ko-KR" sz="38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Medium" panose="02000603000000020004" pitchFamily="2" charset="-127"/>
              </a:rPr>
              <a:t>Access Token </a:t>
            </a:r>
            <a:r>
              <a:rPr lang="ko-KR" altLang="en-US" sz="38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Medium" panose="02000603000000020004" pitchFamily="2" charset="-127"/>
              </a:rPr>
              <a:t>발급하기</a:t>
            </a:r>
            <a:endParaRPr lang="en-US" altLang="ko-KR" sz="38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Medium" panose="02000603000000020004" pitchFamily="2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16CE49-9CA9-810A-E9DE-19F6BEEB6540}"/>
              </a:ext>
            </a:extLst>
          </p:cNvPr>
          <p:cNvSpPr txBox="1"/>
          <p:nvPr/>
        </p:nvSpPr>
        <p:spPr>
          <a:xfrm>
            <a:off x="896515" y="5308490"/>
            <a:ext cx="1184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2025.07.16</a:t>
            </a:r>
            <a:endParaRPr lang="ko-KR" altLang="en-US" sz="16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F5B27F-3C4A-750C-5EB2-34A9761715D3}"/>
              </a:ext>
            </a:extLst>
          </p:cNvPr>
          <p:cNvSpPr txBox="1"/>
          <p:nvPr/>
        </p:nvSpPr>
        <p:spPr>
          <a:xfrm>
            <a:off x="896515" y="564509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기술연구소</a:t>
            </a:r>
          </a:p>
        </p:txBody>
      </p:sp>
    </p:spTree>
    <p:extLst>
      <p:ext uri="{BB962C8B-B14F-4D97-AF65-F5344CB8AC3E}">
        <p14:creationId xmlns:p14="http://schemas.microsoft.com/office/powerpoint/2010/main" val="357261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>
            <a:extLst>
              <a:ext uri="{FF2B5EF4-FFF2-40B4-BE49-F238E27FC236}">
                <a16:creationId xmlns:a16="http://schemas.microsoft.com/office/drawing/2014/main" id="{FA70B1D5-C467-E56A-CFD1-D9E516A05B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0" y="317500"/>
            <a:ext cx="6550025" cy="365125"/>
          </a:xfrm>
        </p:spPr>
        <p:txBody>
          <a:bodyPr/>
          <a:lstStyle/>
          <a:p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시스템 옵션 추가하기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0B94522B-488E-6AFC-8F7A-840C6D36997C}"/>
              </a:ext>
            </a:extLst>
          </p:cNvPr>
          <p:cNvSpPr/>
          <p:nvPr/>
        </p:nvSpPr>
        <p:spPr>
          <a:xfrm>
            <a:off x="431800" y="861301"/>
            <a:ext cx="32319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altLang="ko-K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iMgt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관리 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옵션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D981A623-E7C5-D00A-D85D-98E3B355C57E}"/>
              </a:ext>
            </a:extLst>
          </p:cNvPr>
          <p:cNvSpPr/>
          <p:nvPr/>
        </p:nvSpPr>
        <p:spPr>
          <a:xfrm>
            <a:off x="584200" y="1146019"/>
            <a:ext cx="75007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우측 상단의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신규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‘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이용하여 행을 추가하고 아래의 정보를 입력한 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‘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저장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＇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D6B7044B-6E41-050C-6B17-65B9E2CF2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64" y="1979605"/>
            <a:ext cx="8142564" cy="437194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8300937E-3BC6-0CE7-F5B4-38AF737AB917}"/>
              </a:ext>
            </a:extLst>
          </p:cNvPr>
          <p:cNvSpPr/>
          <p:nvPr/>
        </p:nvSpPr>
        <p:spPr>
          <a:xfrm>
            <a:off x="598764" y="1456385"/>
            <a:ext cx="279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코드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USE_PRIVATE_AUTH_KEY</a:t>
            </a:r>
          </a:p>
          <a:p>
            <a:r>
              <a:rPr lang="ko-KR" altLang="en-US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값 </a:t>
            </a:r>
            <a:r>
              <a:rPr lang="en-US" altLang="ko-KR" sz="1400" b="1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Y</a:t>
            </a:r>
          </a:p>
        </p:txBody>
      </p:sp>
    </p:spTree>
    <p:extLst>
      <p:ext uri="{BB962C8B-B14F-4D97-AF65-F5344CB8AC3E}">
        <p14:creationId xmlns:p14="http://schemas.microsoft.com/office/powerpoint/2010/main" val="2194986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89D07E-1261-D903-8B1A-797BCC1692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>
            <a:extLst>
              <a:ext uri="{FF2B5EF4-FFF2-40B4-BE49-F238E27FC236}">
                <a16:creationId xmlns:a16="http://schemas.microsoft.com/office/drawing/2014/main" id="{58692775-1E32-1330-02D6-D14EA69D2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0" y="317500"/>
            <a:ext cx="6550025" cy="365125"/>
          </a:xfrm>
        </p:spPr>
        <p:txBody>
          <a:bodyPr/>
          <a:lstStyle/>
          <a:p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관리자 메뉴 설정하기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F5E66A1C-A2E1-8BAE-CB08-30091DD0E63F}"/>
              </a:ext>
            </a:extLst>
          </p:cNvPr>
          <p:cNvSpPr/>
          <p:nvPr/>
        </p:nvSpPr>
        <p:spPr>
          <a:xfrm>
            <a:off x="431800" y="861301"/>
            <a:ext cx="39501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altLang="ko-K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iMgt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운영관리 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관리자메뉴 설정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E653873C-6D93-C5D5-9ED6-2F65DA7BFAEC}"/>
              </a:ext>
            </a:extLst>
          </p:cNvPr>
          <p:cNvSpPr/>
          <p:nvPr/>
        </p:nvSpPr>
        <p:spPr>
          <a:xfrm>
            <a:off x="584200" y="1146019"/>
            <a:ext cx="49584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인증 키 관리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보고서를 사용함으로 체크하고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저장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C65CD6FB-A595-E151-BA54-D123BD5C69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632472"/>
            <a:ext cx="9700703" cy="3006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857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6653B-5080-FC70-84B6-FA6E2E686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>
            <a:extLst>
              <a:ext uri="{FF2B5EF4-FFF2-40B4-BE49-F238E27FC236}">
                <a16:creationId xmlns:a16="http://schemas.microsoft.com/office/drawing/2014/main" id="{ADF57E11-9A32-7F91-420E-7A262D8B93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0" y="317500"/>
            <a:ext cx="6550025" cy="365125"/>
          </a:xfrm>
        </p:spPr>
        <p:txBody>
          <a:bodyPr/>
          <a:lstStyle/>
          <a:p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Access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</a:t>
            </a:r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Token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발급하기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AAB5CE6-85D8-1657-D407-B3F46D540B56}"/>
              </a:ext>
            </a:extLst>
          </p:cNvPr>
          <p:cNvSpPr/>
          <p:nvPr/>
        </p:nvSpPr>
        <p:spPr>
          <a:xfrm>
            <a:off x="431800" y="861301"/>
            <a:ext cx="43508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altLang="ko-K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iMgt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화면 </a:t>
            </a:r>
            <a:r>
              <a:rPr lang="ko-KR" alt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새로고침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관리 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인증 키 관리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59341F1-3B21-A29F-F941-73B10622DD7E}"/>
              </a:ext>
            </a:extLst>
          </p:cNvPr>
          <p:cNvSpPr/>
          <p:nvPr/>
        </p:nvSpPr>
        <p:spPr>
          <a:xfrm>
            <a:off x="584200" y="1146019"/>
            <a:ext cx="46315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우측 상단의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개인용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Access Token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발급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을 클릭합니다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E445FB62-BB6E-4532-05AE-302DEEA2C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96" y="1560353"/>
            <a:ext cx="6901141" cy="493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25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A184C-AE83-C0C6-83DC-502B0F8B04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>
            <a:extLst>
              <a:ext uri="{FF2B5EF4-FFF2-40B4-BE49-F238E27FC236}">
                <a16:creationId xmlns:a16="http://schemas.microsoft.com/office/drawing/2014/main" id="{C3B5493C-3B03-1807-D1A2-2466784962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0" y="317500"/>
            <a:ext cx="6550025" cy="365125"/>
          </a:xfrm>
        </p:spPr>
        <p:txBody>
          <a:bodyPr/>
          <a:lstStyle/>
          <a:p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Access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</a:t>
            </a:r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Token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발급하기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B721EE52-FAD4-4A11-D020-4F0861B3BD95}"/>
              </a:ext>
            </a:extLst>
          </p:cNvPr>
          <p:cNvSpPr/>
          <p:nvPr/>
        </p:nvSpPr>
        <p:spPr>
          <a:xfrm>
            <a:off x="431800" y="861301"/>
            <a:ext cx="43508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altLang="ko-K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iMgt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화면 </a:t>
            </a:r>
            <a:r>
              <a:rPr lang="ko-KR" alt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새로고침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관리 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인증 키 관리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4F10ED9B-35AE-6569-402B-43341201D1EF}"/>
              </a:ext>
            </a:extLst>
          </p:cNvPr>
          <p:cNvSpPr/>
          <p:nvPr/>
        </p:nvSpPr>
        <p:spPr>
          <a:xfrm>
            <a:off x="584200" y="1146019"/>
            <a:ext cx="6192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'Access Token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생성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클릭하여 개인용 토큰 발급 화면을 오픈합니다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2B7DFC7-C809-089D-05AF-D05C57E4E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51" y="1535185"/>
            <a:ext cx="5712427" cy="480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7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AD8DE-5566-CBA5-9AE2-303237DC7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3">
            <a:extLst>
              <a:ext uri="{FF2B5EF4-FFF2-40B4-BE49-F238E27FC236}">
                <a16:creationId xmlns:a16="http://schemas.microsoft.com/office/drawing/2014/main" id="{53ACB792-C65A-EFCA-CC21-5D60DD35A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0" y="317500"/>
            <a:ext cx="6550025" cy="365125"/>
          </a:xfrm>
        </p:spPr>
        <p:txBody>
          <a:bodyPr/>
          <a:lstStyle/>
          <a:p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Access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</a:t>
            </a:r>
            <a:r>
              <a:rPr lang="en-US" altLang="ko-KR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Token</a:t>
            </a:r>
            <a:r>
              <a:rPr lang="ko-KR" altLang="en-US" dirty="0">
                <a:gradFill>
                  <a:gsLst>
                    <a:gs pos="53000">
                      <a:srgbClr val="033F7C"/>
                    </a:gs>
                    <a:gs pos="0">
                      <a:srgbClr val="002060"/>
                    </a:gs>
                    <a:gs pos="100000">
                      <a:srgbClr val="11AABF"/>
                    </a:gs>
                  </a:gsLst>
                  <a:lin ang="0" scaled="0"/>
                </a:gradFill>
              </a:rPr>
              <a:t> 발급하기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328ACF7F-CFA3-85DF-4AF2-79A586C3B585}"/>
              </a:ext>
            </a:extLst>
          </p:cNvPr>
          <p:cNvSpPr/>
          <p:nvPr/>
        </p:nvSpPr>
        <p:spPr>
          <a:xfrm>
            <a:off x="431800" y="861301"/>
            <a:ext cx="43508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en-US" altLang="ko-KR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iMgt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화면 </a:t>
            </a:r>
            <a:r>
              <a:rPr lang="ko-KR" altLang="en-US" sz="14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새로고침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시스템 관리 </a:t>
            </a:r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&gt; </a:t>
            </a:r>
            <a:r>
              <a: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인증 키 관리</a:t>
            </a:r>
            <a:endParaRPr lang="en-US" altLang="ko-KR" sz="1400" b="1" dirty="0">
              <a:solidFill>
                <a:schemeClr val="tx1">
                  <a:lumMod val="65000"/>
                  <a:lumOff val="3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68FFD03-BABA-1AEB-2C1F-BA8D1524074B}"/>
              </a:ext>
            </a:extLst>
          </p:cNvPr>
          <p:cNvSpPr/>
          <p:nvPr/>
        </p:nvSpPr>
        <p:spPr>
          <a:xfrm>
            <a:off x="584200" y="1146019"/>
            <a:ext cx="5886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사용자 아이디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에는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MTX_USER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있는 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USER_CODE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값을 입력합니다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6E45AAAC-ABA6-11FC-40CF-52BC4C4BAF78}"/>
              </a:ext>
            </a:extLst>
          </p:cNvPr>
          <p:cNvSpPr/>
          <p:nvPr/>
        </p:nvSpPr>
        <p:spPr>
          <a:xfrm>
            <a:off x="584200" y="1453796"/>
            <a:ext cx="6801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만료일자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는 상황에 맞게 적절히 설정한 후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'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확인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'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버튼을 눌러 토큰을 발급합니다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CE995D57-027C-44C0-2321-6A20768C0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2224967"/>
            <a:ext cx="4267200" cy="1943100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:a16="http://schemas.microsoft.com/office/drawing/2014/main" id="{8388C47A-4D1B-EA5E-93AB-6FF784130A84}"/>
              </a:ext>
            </a:extLst>
          </p:cNvPr>
          <p:cNvSpPr/>
          <p:nvPr/>
        </p:nvSpPr>
        <p:spPr>
          <a:xfrm>
            <a:off x="584200" y="1763301"/>
            <a:ext cx="5603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Access Token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값을 확인하고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정상적으로 발급되었음을 확인합니다</a:t>
            </a:r>
            <a:r>
              <a:rPr lang="en-US" altLang="ko-KR" sz="1400" dirty="0">
                <a:solidFill>
                  <a:schemeClr val="bg1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02244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558">
              <a:srgbClr val="033F7C"/>
            </a:gs>
            <a:gs pos="26000">
              <a:srgbClr val="002060"/>
            </a:gs>
            <a:gs pos="100000">
              <a:srgbClr val="11AABF"/>
            </a:gs>
          </a:gsLst>
          <a:lin ang="19200000" scaled="0"/>
        </a:gra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B0B18B-59EF-5154-93CB-4D0864EACF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4A1D23A-493A-3AA8-9BB5-B9A5977D876C}"/>
              </a:ext>
            </a:extLst>
          </p:cNvPr>
          <p:cNvSpPr txBox="1"/>
          <p:nvPr/>
        </p:nvSpPr>
        <p:spPr>
          <a:xfrm>
            <a:off x="4785385" y="3090446"/>
            <a:ext cx="262123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800" b="1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Pretendard Medium" panose="02000603000000020004" pitchFamily="2" charset="-127"/>
              </a:rPr>
              <a:t>감사합니다</a:t>
            </a:r>
            <a:endParaRPr lang="en-US" altLang="ko-KR" sz="38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Pretendard Medium" panose="02000603000000020004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32092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5">
      <a:majorFont>
        <a:latin typeface="Pretendard SemiBold"/>
        <a:ea typeface="Pretendard SemiBold"/>
        <a:cs typeface=""/>
      </a:majorFont>
      <a:minorFont>
        <a:latin typeface="Pretendard"/>
        <a:ea typeface="Pretendard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14654</TotalTime>
  <Words>188</Words>
  <Application>Microsoft Office PowerPoint</Application>
  <PresentationFormat>와이드스크린</PresentationFormat>
  <Paragraphs>25</Paragraphs>
  <Slides>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PowerPoint 프레젠테이션</vt:lpstr>
      <vt:lpstr>시스템 옵션 추가하기</vt:lpstr>
      <vt:lpstr>관리자 메뉴 설정하기</vt:lpstr>
      <vt:lpstr>Access Token 발급하기</vt:lpstr>
      <vt:lpstr>Access Token 발급하기</vt:lpstr>
      <vt:lpstr>Access Token 발급하기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MATTRIX MKTG</dc:creator>
  <cp:lastModifiedBy>kimys</cp:lastModifiedBy>
  <cp:revision>904</cp:revision>
  <dcterms:created xsi:type="dcterms:W3CDTF">2019-01-07T06:11:15Z</dcterms:created>
  <dcterms:modified xsi:type="dcterms:W3CDTF">2025-07-16T05:08:56Z</dcterms:modified>
</cp:coreProperties>
</file>